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29"/>
  </p:notesMasterIdLst>
  <p:sldIdLst>
    <p:sldId id="293" r:id="rId3"/>
    <p:sldId id="257" r:id="rId4"/>
    <p:sldId id="258" r:id="rId5"/>
    <p:sldId id="259" r:id="rId6"/>
    <p:sldId id="260" r:id="rId7"/>
    <p:sldId id="261" r:id="rId8"/>
    <p:sldId id="263" r:id="rId9"/>
    <p:sldId id="262" r:id="rId10"/>
    <p:sldId id="264" r:id="rId11"/>
    <p:sldId id="292" r:id="rId12"/>
    <p:sldId id="265" r:id="rId13"/>
    <p:sldId id="267" r:id="rId14"/>
    <p:sldId id="268" r:id="rId15"/>
    <p:sldId id="274" r:id="rId16"/>
    <p:sldId id="269" r:id="rId17"/>
    <p:sldId id="283" r:id="rId18"/>
    <p:sldId id="284" r:id="rId19"/>
    <p:sldId id="285" r:id="rId20"/>
    <p:sldId id="281" r:id="rId21"/>
    <p:sldId id="286" r:id="rId22"/>
    <p:sldId id="287" r:id="rId23"/>
    <p:sldId id="276" r:id="rId24"/>
    <p:sldId id="277" r:id="rId25"/>
    <p:sldId id="290" r:id="rId26"/>
    <p:sldId id="294" r:id="rId27"/>
    <p:sldId id="291" r:id="rId2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025" autoAdjust="0"/>
    <p:restoredTop sz="94660"/>
  </p:normalViewPr>
  <p:slideViewPr>
    <p:cSldViewPr snapToGrid="0">
      <p:cViewPr varScale="1">
        <p:scale>
          <a:sx n="97" d="100"/>
          <a:sy n="97" d="100"/>
        </p:scale>
        <p:origin x="318" y="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B03E442-4B85-4AE9-AA15-3BC424A50CAD}" type="doc">
      <dgm:prSet loTypeId="urn:microsoft.com/office/officeart/2005/8/layout/process1" loCatId="process" qsTypeId="urn:microsoft.com/office/officeart/2005/8/quickstyle/3d3" qsCatId="3D" csTypeId="urn:microsoft.com/office/officeart/2005/8/colors/accent1_2" csCatId="accent1" phldr="1"/>
      <dgm:spPr/>
    </dgm:pt>
    <dgm:pt modelId="{0D8FAF8E-E301-4D47-8752-4770096A0048}">
      <dgm:prSet phldrT="[Text]"/>
      <dgm:spPr>
        <a:solidFill>
          <a:schemeClr val="tx2">
            <a:lumMod val="90000"/>
            <a:lumOff val="10000"/>
          </a:schemeClr>
        </a:solidFill>
      </dgm:spPr>
      <dgm:t>
        <a:bodyPr/>
        <a:lstStyle/>
        <a:p>
          <a:r>
            <a:rPr lang="en-US" dirty="0"/>
            <a:t>PAI</a:t>
          </a:r>
        </a:p>
      </dgm:t>
    </dgm:pt>
    <dgm:pt modelId="{5229E70E-64CF-49AD-A955-F038013109CE}" type="parTrans" cxnId="{178F9694-09A8-4C86-8D97-D2549D4CDD88}">
      <dgm:prSet/>
      <dgm:spPr/>
      <dgm:t>
        <a:bodyPr/>
        <a:lstStyle/>
        <a:p>
          <a:endParaRPr lang="en-US"/>
        </a:p>
      </dgm:t>
    </dgm:pt>
    <dgm:pt modelId="{B0CDA96C-84F9-4292-A8F8-BCA8DDAC3E8D}" type="sibTrans" cxnId="{178F9694-09A8-4C86-8D97-D2549D4CDD88}">
      <dgm:prSet/>
      <dgm:spPr/>
      <dgm:t>
        <a:bodyPr/>
        <a:lstStyle/>
        <a:p>
          <a:endParaRPr lang="en-US"/>
        </a:p>
      </dgm:t>
    </dgm:pt>
    <dgm:pt modelId="{16F522BB-094B-458E-83D3-E3F2A421E1B1}">
      <dgm:prSet phldrT="[Text]"/>
      <dgm:spPr>
        <a:solidFill>
          <a:schemeClr val="tx2">
            <a:lumMod val="90000"/>
            <a:lumOff val="10000"/>
          </a:schemeClr>
        </a:solidFill>
      </dgm:spPr>
      <dgm:t>
        <a:bodyPr/>
        <a:lstStyle/>
        <a:p>
          <a:r>
            <a:rPr lang="es-ES" dirty="0" err="1"/>
            <a:t>Trustees</a:t>
          </a:r>
          <a:r>
            <a:rPr lang="es-ES" dirty="0"/>
            <a:t>’ </a:t>
          </a:r>
          <a:r>
            <a:rPr lang="es-ES" dirty="0" err="1"/>
            <a:t>Literature</a:t>
          </a:r>
          <a:r>
            <a:rPr lang="es-ES" dirty="0"/>
            <a:t> </a:t>
          </a:r>
          <a:r>
            <a:rPr lang="es-ES" dirty="0" err="1"/>
            <a:t>Committee</a:t>
          </a:r>
          <a:endParaRPr lang="en-US" dirty="0"/>
        </a:p>
      </dgm:t>
    </dgm:pt>
    <dgm:pt modelId="{E755B6F8-92A2-4DF8-A096-399A0029822F}" type="parTrans" cxnId="{C9F4A512-6C36-419F-BC65-6C2E424A3CD9}">
      <dgm:prSet/>
      <dgm:spPr/>
      <dgm:t>
        <a:bodyPr/>
        <a:lstStyle/>
        <a:p>
          <a:endParaRPr lang="en-US"/>
        </a:p>
      </dgm:t>
    </dgm:pt>
    <dgm:pt modelId="{9959B889-8FD2-4004-A1AD-28F772B2A5E4}" type="sibTrans" cxnId="{C9F4A512-6C36-419F-BC65-6C2E424A3CD9}">
      <dgm:prSet/>
      <dgm:spPr/>
      <dgm:t>
        <a:bodyPr/>
        <a:lstStyle/>
        <a:p>
          <a:endParaRPr lang="en-US"/>
        </a:p>
      </dgm:t>
    </dgm:pt>
    <dgm:pt modelId="{058BD652-5267-410E-98F1-78C46845D0C8}">
      <dgm:prSet phldrT="[Text]"/>
      <dgm:spPr>
        <a:solidFill>
          <a:schemeClr val="tx2">
            <a:lumMod val="90000"/>
            <a:lumOff val="10000"/>
          </a:schemeClr>
        </a:solidFill>
      </dgm:spPr>
      <dgm:t>
        <a:bodyPr/>
        <a:lstStyle/>
        <a:p>
          <a:r>
            <a:rPr lang="es-ES" dirty="0"/>
            <a:t>Publishing</a:t>
          </a:r>
          <a:endParaRPr lang="en-US" dirty="0"/>
        </a:p>
      </dgm:t>
    </dgm:pt>
    <dgm:pt modelId="{6BB709AF-EB0C-48D8-B392-D022A15F938A}" type="parTrans" cxnId="{B35BE217-591A-4C51-8C38-48358938C8FD}">
      <dgm:prSet/>
      <dgm:spPr/>
      <dgm:t>
        <a:bodyPr/>
        <a:lstStyle/>
        <a:p>
          <a:endParaRPr lang="en-US"/>
        </a:p>
      </dgm:t>
    </dgm:pt>
    <dgm:pt modelId="{3222334B-AEE7-43B5-B041-96DC12FB6E93}" type="sibTrans" cxnId="{B35BE217-591A-4C51-8C38-48358938C8FD}">
      <dgm:prSet/>
      <dgm:spPr/>
      <dgm:t>
        <a:bodyPr/>
        <a:lstStyle/>
        <a:p>
          <a:endParaRPr lang="en-US"/>
        </a:p>
      </dgm:t>
    </dgm:pt>
    <dgm:pt modelId="{250EBCD1-955D-40BD-A475-55FBA532FECD}" type="pres">
      <dgm:prSet presAssocID="{4B03E442-4B85-4AE9-AA15-3BC424A50CAD}" presName="Name0" presStyleCnt="0">
        <dgm:presLayoutVars>
          <dgm:dir/>
          <dgm:resizeHandles val="exact"/>
        </dgm:presLayoutVars>
      </dgm:prSet>
      <dgm:spPr/>
    </dgm:pt>
    <dgm:pt modelId="{AB9C5FAC-6AAB-4F20-A799-1B12CCC7626A}" type="pres">
      <dgm:prSet presAssocID="{0D8FAF8E-E301-4D47-8752-4770096A0048}" presName="node" presStyleLbl="node1" presStyleIdx="0" presStyleCnt="3">
        <dgm:presLayoutVars>
          <dgm:bulletEnabled val="1"/>
        </dgm:presLayoutVars>
      </dgm:prSet>
      <dgm:spPr/>
    </dgm:pt>
    <dgm:pt modelId="{1F195340-432D-4E53-A138-435A8DAE1A17}" type="pres">
      <dgm:prSet presAssocID="{B0CDA96C-84F9-4292-A8F8-BCA8DDAC3E8D}" presName="sibTrans" presStyleLbl="sibTrans2D1" presStyleIdx="0" presStyleCnt="2"/>
      <dgm:spPr/>
    </dgm:pt>
    <dgm:pt modelId="{6B4D67A2-FCA9-4EC0-8655-0A815948BC9E}" type="pres">
      <dgm:prSet presAssocID="{B0CDA96C-84F9-4292-A8F8-BCA8DDAC3E8D}" presName="connectorText" presStyleLbl="sibTrans2D1" presStyleIdx="0" presStyleCnt="2"/>
      <dgm:spPr/>
    </dgm:pt>
    <dgm:pt modelId="{DBA5DB29-A853-4ED3-A698-984E6FFBC268}" type="pres">
      <dgm:prSet presAssocID="{16F522BB-094B-458E-83D3-E3F2A421E1B1}" presName="node" presStyleLbl="node1" presStyleIdx="1" presStyleCnt="3">
        <dgm:presLayoutVars>
          <dgm:bulletEnabled val="1"/>
        </dgm:presLayoutVars>
      </dgm:prSet>
      <dgm:spPr/>
    </dgm:pt>
    <dgm:pt modelId="{B01CFC96-D109-4991-A996-160E1C8B91E4}" type="pres">
      <dgm:prSet presAssocID="{9959B889-8FD2-4004-A1AD-28F772B2A5E4}" presName="sibTrans" presStyleLbl="sibTrans2D1" presStyleIdx="1" presStyleCnt="2"/>
      <dgm:spPr/>
    </dgm:pt>
    <dgm:pt modelId="{527C5804-8336-420A-B384-4D7DEEA7D8D9}" type="pres">
      <dgm:prSet presAssocID="{9959B889-8FD2-4004-A1AD-28F772B2A5E4}" presName="connectorText" presStyleLbl="sibTrans2D1" presStyleIdx="1" presStyleCnt="2"/>
      <dgm:spPr/>
    </dgm:pt>
    <dgm:pt modelId="{7E3E0145-4B39-49E5-A592-1A34461E4252}" type="pres">
      <dgm:prSet presAssocID="{058BD652-5267-410E-98F1-78C46845D0C8}" presName="node" presStyleLbl="node1" presStyleIdx="2" presStyleCnt="3">
        <dgm:presLayoutVars>
          <dgm:bulletEnabled val="1"/>
        </dgm:presLayoutVars>
      </dgm:prSet>
      <dgm:spPr/>
    </dgm:pt>
  </dgm:ptLst>
  <dgm:cxnLst>
    <dgm:cxn modelId="{3B39650F-16F9-417D-9894-B0DCE99C9F64}" type="presOf" srcId="{B0CDA96C-84F9-4292-A8F8-BCA8DDAC3E8D}" destId="{6B4D67A2-FCA9-4EC0-8655-0A815948BC9E}" srcOrd="1" destOrd="0" presId="urn:microsoft.com/office/officeart/2005/8/layout/process1"/>
    <dgm:cxn modelId="{C9F4A512-6C36-419F-BC65-6C2E424A3CD9}" srcId="{4B03E442-4B85-4AE9-AA15-3BC424A50CAD}" destId="{16F522BB-094B-458E-83D3-E3F2A421E1B1}" srcOrd="1" destOrd="0" parTransId="{E755B6F8-92A2-4DF8-A096-399A0029822F}" sibTransId="{9959B889-8FD2-4004-A1AD-28F772B2A5E4}"/>
    <dgm:cxn modelId="{B35BE217-591A-4C51-8C38-48358938C8FD}" srcId="{4B03E442-4B85-4AE9-AA15-3BC424A50CAD}" destId="{058BD652-5267-410E-98F1-78C46845D0C8}" srcOrd="2" destOrd="0" parTransId="{6BB709AF-EB0C-48D8-B392-D022A15F938A}" sibTransId="{3222334B-AEE7-43B5-B041-96DC12FB6E93}"/>
    <dgm:cxn modelId="{FFC8B53D-7582-426C-BD8C-F68D384BD902}" type="presOf" srcId="{9959B889-8FD2-4004-A1AD-28F772B2A5E4}" destId="{527C5804-8336-420A-B384-4D7DEEA7D8D9}" srcOrd="1" destOrd="0" presId="urn:microsoft.com/office/officeart/2005/8/layout/process1"/>
    <dgm:cxn modelId="{BE07A256-6FE2-4D7F-B9B0-BA5ADF62332B}" type="presOf" srcId="{B0CDA96C-84F9-4292-A8F8-BCA8DDAC3E8D}" destId="{1F195340-432D-4E53-A138-435A8DAE1A17}" srcOrd="0" destOrd="0" presId="urn:microsoft.com/office/officeart/2005/8/layout/process1"/>
    <dgm:cxn modelId="{D9F4C778-8A7C-4252-BE90-4FE631DFA5A5}" type="presOf" srcId="{9959B889-8FD2-4004-A1AD-28F772B2A5E4}" destId="{B01CFC96-D109-4991-A996-160E1C8B91E4}" srcOrd="0" destOrd="0" presId="urn:microsoft.com/office/officeart/2005/8/layout/process1"/>
    <dgm:cxn modelId="{178F9694-09A8-4C86-8D97-D2549D4CDD88}" srcId="{4B03E442-4B85-4AE9-AA15-3BC424A50CAD}" destId="{0D8FAF8E-E301-4D47-8752-4770096A0048}" srcOrd="0" destOrd="0" parTransId="{5229E70E-64CF-49AD-A955-F038013109CE}" sibTransId="{B0CDA96C-84F9-4292-A8F8-BCA8DDAC3E8D}"/>
    <dgm:cxn modelId="{A3C3C19C-2516-4F05-ADEE-77BDE9316296}" type="presOf" srcId="{058BD652-5267-410E-98F1-78C46845D0C8}" destId="{7E3E0145-4B39-49E5-A592-1A34461E4252}" srcOrd="0" destOrd="0" presId="urn:microsoft.com/office/officeart/2005/8/layout/process1"/>
    <dgm:cxn modelId="{A9F6199E-53FF-4A63-9EE8-14C8797F57FB}" type="presOf" srcId="{4B03E442-4B85-4AE9-AA15-3BC424A50CAD}" destId="{250EBCD1-955D-40BD-A475-55FBA532FECD}" srcOrd="0" destOrd="0" presId="urn:microsoft.com/office/officeart/2005/8/layout/process1"/>
    <dgm:cxn modelId="{1255F9DB-F251-4198-9E9D-A17DF99E562A}" type="presOf" srcId="{16F522BB-094B-458E-83D3-E3F2A421E1B1}" destId="{DBA5DB29-A853-4ED3-A698-984E6FFBC268}" srcOrd="0" destOrd="0" presId="urn:microsoft.com/office/officeart/2005/8/layout/process1"/>
    <dgm:cxn modelId="{E725DDDD-D4EA-405C-89B6-6FE0BD36E8BE}" type="presOf" srcId="{0D8FAF8E-E301-4D47-8752-4770096A0048}" destId="{AB9C5FAC-6AAB-4F20-A799-1B12CCC7626A}" srcOrd="0" destOrd="0" presId="urn:microsoft.com/office/officeart/2005/8/layout/process1"/>
    <dgm:cxn modelId="{74CEC2DE-84AC-456A-BE0E-B02DB04B9960}" type="presParOf" srcId="{250EBCD1-955D-40BD-A475-55FBA532FECD}" destId="{AB9C5FAC-6AAB-4F20-A799-1B12CCC7626A}" srcOrd="0" destOrd="0" presId="urn:microsoft.com/office/officeart/2005/8/layout/process1"/>
    <dgm:cxn modelId="{E119E681-DCA7-40CF-B9E4-9A37E0F84853}" type="presParOf" srcId="{250EBCD1-955D-40BD-A475-55FBA532FECD}" destId="{1F195340-432D-4E53-A138-435A8DAE1A17}" srcOrd="1" destOrd="0" presId="urn:microsoft.com/office/officeart/2005/8/layout/process1"/>
    <dgm:cxn modelId="{B30C11F0-D98C-4614-B66C-6579C6093C91}" type="presParOf" srcId="{1F195340-432D-4E53-A138-435A8DAE1A17}" destId="{6B4D67A2-FCA9-4EC0-8655-0A815948BC9E}" srcOrd="0" destOrd="0" presId="urn:microsoft.com/office/officeart/2005/8/layout/process1"/>
    <dgm:cxn modelId="{4244E521-5385-405B-B929-9F9DA799B3C8}" type="presParOf" srcId="{250EBCD1-955D-40BD-A475-55FBA532FECD}" destId="{DBA5DB29-A853-4ED3-A698-984E6FFBC268}" srcOrd="2" destOrd="0" presId="urn:microsoft.com/office/officeart/2005/8/layout/process1"/>
    <dgm:cxn modelId="{9E2ECFED-35BD-4CE6-A1AB-5BE203FD5C2E}" type="presParOf" srcId="{250EBCD1-955D-40BD-A475-55FBA532FECD}" destId="{B01CFC96-D109-4991-A996-160E1C8B91E4}" srcOrd="3" destOrd="0" presId="urn:microsoft.com/office/officeart/2005/8/layout/process1"/>
    <dgm:cxn modelId="{DE363611-F59C-42CA-9AA6-EF198217590F}" type="presParOf" srcId="{B01CFC96-D109-4991-A996-160E1C8B91E4}" destId="{527C5804-8336-420A-B384-4D7DEEA7D8D9}" srcOrd="0" destOrd="0" presId="urn:microsoft.com/office/officeart/2005/8/layout/process1"/>
    <dgm:cxn modelId="{7F93736B-EFC2-40FE-916B-B65BDBC3628E}" type="presParOf" srcId="{250EBCD1-955D-40BD-A475-55FBA532FECD}" destId="{7E3E0145-4B39-49E5-A592-1A34461E4252}" srcOrd="4" destOrd="0" presId="urn:microsoft.com/office/officeart/2005/8/layout/process1"/>
  </dgm:cxnLst>
  <dgm:bg/>
  <dgm:whole/>
  <dgm:extLst>
    <a:ext uri="http://schemas.microsoft.com/office/drawing/2008/diagram">
      <dsp:dataModelExt xmlns:dsp="http://schemas.microsoft.com/office/drawing/2008/diagram" relId="rId6" minVer="http://schemas.openxmlformats.org/drawingml/2006/diagram"/>
    </a:ext>
    <a:ext uri="{C62137D5-CB1D-491B-B009-E17868A290BF}">
      <dgm14:recolorImg xmlns:dgm14="http://schemas.microsoft.com/office/drawing/2010/diagram" val="1"/>
    </a:ext>
  </dgm:extLst>
</dgm:dataModel>
</file>

<file path=ppt/diagrams/data2.xml><?xml version="1.0" encoding="utf-8"?>
<dgm:dataModel xmlns:dgm="http://schemas.openxmlformats.org/drawingml/2006/diagram" xmlns:a="http://schemas.openxmlformats.org/drawingml/2006/main">
  <dgm:ptLst>
    <dgm:pt modelId="{4B03E442-4B85-4AE9-AA15-3BC424A50CAD}" type="doc">
      <dgm:prSet loTypeId="urn:microsoft.com/office/officeart/2005/8/layout/process1" loCatId="process" qsTypeId="urn:microsoft.com/office/officeart/2005/8/quickstyle/3d3" qsCatId="3D" csTypeId="urn:microsoft.com/office/officeart/2005/8/colors/accent1_2" csCatId="accent1" phldr="1"/>
      <dgm:spPr/>
    </dgm:pt>
    <dgm:pt modelId="{0D8FAF8E-E301-4D47-8752-4770096A0048}">
      <dgm:prSet phldrT="[Text]"/>
      <dgm:spPr>
        <a:solidFill>
          <a:schemeClr val="tx2">
            <a:lumMod val="90000"/>
            <a:lumOff val="10000"/>
          </a:schemeClr>
        </a:solidFill>
      </dgm:spPr>
      <dgm:t>
        <a:bodyPr/>
        <a:lstStyle/>
        <a:p>
          <a:r>
            <a:rPr lang="en-US" dirty="0"/>
            <a:t>PAI</a:t>
          </a:r>
        </a:p>
      </dgm:t>
    </dgm:pt>
    <dgm:pt modelId="{5229E70E-64CF-49AD-A955-F038013109CE}" type="parTrans" cxnId="{178F9694-09A8-4C86-8D97-D2549D4CDD88}">
      <dgm:prSet/>
      <dgm:spPr/>
      <dgm:t>
        <a:bodyPr/>
        <a:lstStyle/>
        <a:p>
          <a:endParaRPr lang="en-US"/>
        </a:p>
      </dgm:t>
    </dgm:pt>
    <dgm:pt modelId="{B0CDA96C-84F9-4292-A8F8-BCA8DDAC3E8D}" type="sibTrans" cxnId="{178F9694-09A8-4C86-8D97-D2549D4CDD88}">
      <dgm:prSet/>
      <dgm:spPr/>
      <dgm:t>
        <a:bodyPr/>
        <a:lstStyle/>
        <a:p>
          <a:endParaRPr lang="en-US"/>
        </a:p>
      </dgm:t>
    </dgm:pt>
    <dgm:pt modelId="{16F522BB-094B-458E-83D3-E3F2A421E1B1}">
      <dgm:prSet phldrT="[Text]"/>
      <dgm:spPr>
        <a:solidFill>
          <a:schemeClr val="tx2">
            <a:lumMod val="90000"/>
            <a:lumOff val="10000"/>
          </a:schemeClr>
        </a:solidFill>
      </dgm:spPr>
      <dgm:t>
        <a:bodyPr/>
        <a:lstStyle/>
        <a:p>
          <a:r>
            <a:rPr lang="en-US" dirty="0"/>
            <a:t>PLBB</a:t>
          </a:r>
        </a:p>
        <a:p>
          <a:r>
            <a:rPr lang="en-US" dirty="0"/>
            <a:t>Subcommittee</a:t>
          </a:r>
        </a:p>
      </dgm:t>
    </dgm:pt>
    <dgm:pt modelId="{E755B6F8-92A2-4DF8-A096-399A0029822F}" type="parTrans" cxnId="{C9F4A512-6C36-419F-BC65-6C2E424A3CD9}">
      <dgm:prSet/>
      <dgm:spPr/>
      <dgm:t>
        <a:bodyPr/>
        <a:lstStyle/>
        <a:p>
          <a:endParaRPr lang="en-US"/>
        </a:p>
      </dgm:t>
    </dgm:pt>
    <dgm:pt modelId="{9959B889-8FD2-4004-A1AD-28F772B2A5E4}" type="sibTrans" cxnId="{C9F4A512-6C36-419F-BC65-6C2E424A3CD9}">
      <dgm:prSet/>
      <dgm:spPr/>
      <dgm:t>
        <a:bodyPr/>
        <a:lstStyle/>
        <a:p>
          <a:endParaRPr lang="en-US"/>
        </a:p>
      </dgm:t>
    </dgm:pt>
    <dgm:pt modelId="{058BD652-5267-410E-98F1-78C46845D0C8}">
      <dgm:prSet phldrT="[Text]"/>
      <dgm:spPr>
        <a:solidFill>
          <a:schemeClr val="tx2">
            <a:lumMod val="90000"/>
            <a:lumOff val="10000"/>
          </a:schemeClr>
        </a:solidFill>
      </dgm:spPr>
      <dgm:t>
        <a:bodyPr/>
        <a:lstStyle/>
        <a:p>
          <a:r>
            <a:rPr lang="es-ES" dirty="0" err="1"/>
            <a:t>Conference</a:t>
          </a:r>
          <a:r>
            <a:rPr lang="es-ES" dirty="0"/>
            <a:t> </a:t>
          </a:r>
          <a:r>
            <a:rPr lang="es-ES" dirty="0" err="1"/>
            <a:t>Literature</a:t>
          </a:r>
          <a:r>
            <a:rPr lang="es-ES" dirty="0"/>
            <a:t> </a:t>
          </a:r>
          <a:r>
            <a:rPr lang="es-ES" dirty="0" err="1"/>
            <a:t>Committee</a:t>
          </a:r>
          <a:endParaRPr lang="en-US" dirty="0"/>
        </a:p>
      </dgm:t>
    </dgm:pt>
    <dgm:pt modelId="{6BB709AF-EB0C-48D8-B392-D022A15F938A}" type="parTrans" cxnId="{B35BE217-591A-4C51-8C38-48358938C8FD}">
      <dgm:prSet/>
      <dgm:spPr/>
      <dgm:t>
        <a:bodyPr/>
        <a:lstStyle/>
        <a:p>
          <a:endParaRPr lang="en-US"/>
        </a:p>
      </dgm:t>
    </dgm:pt>
    <dgm:pt modelId="{3222334B-AEE7-43B5-B041-96DC12FB6E93}" type="sibTrans" cxnId="{B35BE217-591A-4C51-8C38-48358938C8FD}">
      <dgm:prSet/>
      <dgm:spPr/>
      <dgm:t>
        <a:bodyPr/>
        <a:lstStyle/>
        <a:p>
          <a:endParaRPr lang="en-US"/>
        </a:p>
      </dgm:t>
    </dgm:pt>
    <dgm:pt modelId="{250EBCD1-955D-40BD-A475-55FBA532FECD}" type="pres">
      <dgm:prSet presAssocID="{4B03E442-4B85-4AE9-AA15-3BC424A50CAD}" presName="Name0" presStyleCnt="0">
        <dgm:presLayoutVars>
          <dgm:dir/>
          <dgm:resizeHandles val="exact"/>
        </dgm:presLayoutVars>
      </dgm:prSet>
      <dgm:spPr/>
    </dgm:pt>
    <dgm:pt modelId="{AB9C5FAC-6AAB-4F20-A799-1B12CCC7626A}" type="pres">
      <dgm:prSet presAssocID="{0D8FAF8E-E301-4D47-8752-4770096A0048}" presName="node" presStyleLbl="node1" presStyleIdx="0" presStyleCnt="3">
        <dgm:presLayoutVars>
          <dgm:bulletEnabled val="1"/>
        </dgm:presLayoutVars>
      </dgm:prSet>
      <dgm:spPr/>
    </dgm:pt>
    <dgm:pt modelId="{1F195340-432D-4E53-A138-435A8DAE1A17}" type="pres">
      <dgm:prSet presAssocID="{B0CDA96C-84F9-4292-A8F8-BCA8DDAC3E8D}" presName="sibTrans" presStyleLbl="sibTrans2D1" presStyleIdx="0" presStyleCnt="2"/>
      <dgm:spPr/>
    </dgm:pt>
    <dgm:pt modelId="{6B4D67A2-FCA9-4EC0-8655-0A815948BC9E}" type="pres">
      <dgm:prSet presAssocID="{B0CDA96C-84F9-4292-A8F8-BCA8DDAC3E8D}" presName="connectorText" presStyleLbl="sibTrans2D1" presStyleIdx="0" presStyleCnt="2"/>
      <dgm:spPr/>
    </dgm:pt>
    <dgm:pt modelId="{DBA5DB29-A853-4ED3-A698-984E6FFBC268}" type="pres">
      <dgm:prSet presAssocID="{16F522BB-094B-458E-83D3-E3F2A421E1B1}" presName="node" presStyleLbl="node1" presStyleIdx="1" presStyleCnt="3">
        <dgm:presLayoutVars>
          <dgm:bulletEnabled val="1"/>
        </dgm:presLayoutVars>
      </dgm:prSet>
      <dgm:spPr/>
    </dgm:pt>
    <dgm:pt modelId="{B01CFC96-D109-4991-A996-160E1C8B91E4}" type="pres">
      <dgm:prSet presAssocID="{9959B889-8FD2-4004-A1AD-28F772B2A5E4}" presName="sibTrans" presStyleLbl="sibTrans2D1" presStyleIdx="1" presStyleCnt="2"/>
      <dgm:spPr/>
    </dgm:pt>
    <dgm:pt modelId="{527C5804-8336-420A-B384-4D7DEEA7D8D9}" type="pres">
      <dgm:prSet presAssocID="{9959B889-8FD2-4004-A1AD-28F772B2A5E4}" presName="connectorText" presStyleLbl="sibTrans2D1" presStyleIdx="1" presStyleCnt="2"/>
      <dgm:spPr/>
    </dgm:pt>
    <dgm:pt modelId="{7E3E0145-4B39-49E5-A592-1A34461E4252}" type="pres">
      <dgm:prSet presAssocID="{058BD652-5267-410E-98F1-78C46845D0C8}" presName="node" presStyleLbl="node1" presStyleIdx="2" presStyleCnt="3">
        <dgm:presLayoutVars>
          <dgm:bulletEnabled val="1"/>
        </dgm:presLayoutVars>
      </dgm:prSet>
      <dgm:spPr/>
    </dgm:pt>
  </dgm:ptLst>
  <dgm:cxnLst>
    <dgm:cxn modelId="{3B39650F-16F9-417D-9894-B0DCE99C9F64}" type="presOf" srcId="{B0CDA96C-84F9-4292-A8F8-BCA8DDAC3E8D}" destId="{6B4D67A2-FCA9-4EC0-8655-0A815948BC9E}" srcOrd="1" destOrd="0" presId="urn:microsoft.com/office/officeart/2005/8/layout/process1"/>
    <dgm:cxn modelId="{C9F4A512-6C36-419F-BC65-6C2E424A3CD9}" srcId="{4B03E442-4B85-4AE9-AA15-3BC424A50CAD}" destId="{16F522BB-094B-458E-83D3-E3F2A421E1B1}" srcOrd="1" destOrd="0" parTransId="{E755B6F8-92A2-4DF8-A096-399A0029822F}" sibTransId="{9959B889-8FD2-4004-A1AD-28F772B2A5E4}"/>
    <dgm:cxn modelId="{B35BE217-591A-4C51-8C38-48358938C8FD}" srcId="{4B03E442-4B85-4AE9-AA15-3BC424A50CAD}" destId="{058BD652-5267-410E-98F1-78C46845D0C8}" srcOrd="2" destOrd="0" parTransId="{6BB709AF-EB0C-48D8-B392-D022A15F938A}" sibTransId="{3222334B-AEE7-43B5-B041-96DC12FB6E93}"/>
    <dgm:cxn modelId="{FFC8B53D-7582-426C-BD8C-F68D384BD902}" type="presOf" srcId="{9959B889-8FD2-4004-A1AD-28F772B2A5E4}" destId="{527C5804-8336-420A-B384-4D7DEEA7D8D9}" srcOrd="1" destOrd="0" presId="urn:microsoft.com/office/officeart/2005/8/layout/process1"/>
    <dgm:cxn modelId="{BE07A256-6FE2-4D7F-B9B0-BA5ADF62332B}" type="presOf" srcId="{B0CDA96C-84F9-4292-A8F8-BCA8DDAC3E8D}" destId="{1F195340-432D-4E53-A138-435A8DAE1A17}" srcOrd="0" destOrd="0" presId="urn:microsoft.com/office/officeart/2005/8/layout/process1"/>
    <dgm:cxn modelId="{D9F4C778-8A7C-4252-BE90-4FE631DFA5A5}" type="presOf" srcId="{9959B889-8FD2-4004-A1AD-28F772B2A5E4}" destId="{B01CFC96-D109-4991-A996-160E1C8B91E4}" srcOrd="0" destOrd="0" presId="urn:microsoft.com/office/officeart/2005/8/layout/process1"/>
    <dgm:cxn modelId="{178F9694-09A8-4C86-8D97-D2549D4CDD88}" srcId="{4B03E442-4B85-4AE9-AA15-3BC424A50CAD}" destId="{0D8FAF8E-E301-4D47-8752-4770096A0048}" srcOrd="0" destOrd="0" parTransId="{5229E70E-64CF-49AD-A955-F038013109CE}" sibTransId="{B0CDA96C-84F9-4292-A8F8-BCA8DDAC3E8D}"/>
    <dgm:cxn modelId="{A3C3C19C-2516-4F05-ADEE-77BDE9316296}" type="presOf" srcId="{058BD652-5267-410E-98F1-78C46845D0C8}" destId="{7E3E0145-4B39-49E5-A592-1A34461E4252}" srcOrd="0" destOrd="0" presId="urn:microsoft.com/office/officeart/2005/8/layout/process1"/>
    <dgm:cxn modelId="{A9F6199E-53FF-4A63-9EE8-14C8797F57FB}" type="presOf" srcId="{4B03E442-4B85-4AE9-AA15-3BC424A50CAD}" destId="{250EBCD1-955D-40BD-A475-55FBA532FECD}" srcOrd="0" destOrd="0" presId="urn:microsoft.com/office/officeart/2005/8/layout/process1"/>
    <dgm:cxn modelId="{1255F9DB-F251-4198-9E9D-A17DF99E562A}" type="presOf" srcId="{16F522BB-094B-458E-83D3-E3F2A421E1B1}" destId="{DBA5DB29-A853-4ED3-A698-984E6FFBC268}" srcOrd="0" destOrd="0" presId="urn:microsoft.com/office/officeart/2005/8/layout/process1"/>
    <dgm:cxn modelId="{E725DDDD-D4EA-405C-89B6-6FE0BD36E8BE}" type="presOf" srcId="{0D8FAF8E-E301-4D47-8752-4770096A0048}" destId="{AB9C5FAC-6AAB-4F20-A799-1B12CCC7626A}" srcOrd="0" destOrd="0" presId="urn:microsoft.com/office/officeart/2005/8/layout/process1"/>
    <dgm:cxn modelId="{74CEC2DE-84AC-456A-BE0E-B02DB04B9960}" type="presParOf" srcId="{250EBCD1-955D-40BD-A475-55FBA532FECD}" destId="{AB9C5FAC-6AAB-4F20-A799-1B12CCC7626A}" srcOrd="0" destOrd="0" presId="urn:microsoft.com/office/officeart/2005/8/layout/process1"/>
    <dgm:cxn modelId="{E119E681-DCA7-40CF-B9E4-9A37E0F84853}" type="presParOf" srcId="{250EBCD1-955D-40BD-A475-55FBA532FECD}" destId="{1F195340-432D-4E53-A138-435A8DAE1A17}" srcOrd="1" destOrd="0" presId="urn:microsoft.com/office/officeart/2005/8/layout/process1"/>
    <dgm:cxn modelId="{B30C11F0-D98C-4614-B66C-6579C6093C91}" type="presParOf" srcId="{1F195340-432D-4E53-A138-435A8DAE1A17}" destId="{6B4D67A2-FCA9-4EC0-8655-0A815948BC9E}" srcOrd="0" destOrd="0" presId="urn:microsoft.com/office/officeart/2005/8/layout/process1"/>
    <dgm:cxn modelId="{4244E521-5385-405B-B929-9F9DA799B3C8}" type="presParOf" srcId="{250EBCD1-955D-40BD-A475-55FBA532FECD}" destId="{DBA5DB29-A853-4ED3-A698-984E6FFBC268}" srcOrd="2" destOrd="0" presId="urn:microsoft.com/office/officeart/2005/8/layout/process1"/>
    <dgm:cxn modelId="{9E2ECFED-35BD-4CE6-A1AB-5BE203FD5C2E}" type="presParOf" srcId="{250EBCD1-955D-40BD-A475-55FBA532FECD}" destId="{B01CFC96-D109-4991-A996-160E1C8B91E4}" srcOrd="3" destOrd="0" presId="urn:microsoft.com/office/officeart/2005/8/layout/process1"/>
    <dgm:cxn modelId="{DE363611-F59C-42CA-9AA6-EF198217590F}" type="presParOf" srcId="{B01CFC96-D109-4991-A996-160E1C8B91E4}" destId="{527C5804-8336-420A-B384-4D7DEEA7D8D9}" srcOrd="0" destOrd="0" presId="urn:microsoft.com/office/officeart/2005/8/layout/process1"/>
    <dgm:cxn modelId="{7F93736B-EFC2-40FE-916B-B65BDBC3628E}" type="presParOf" srcId="{250EBCD1-955D-40BD-A475-55FBA532FECD}" destId="{7E3E0145-4B39-49E5-A592-1A34461E4252}" srcOrd="4" destOrd="0" presId="urn:microsoft.com/office/officeart/2005/8/layout/process1"/>
  </dgm:cxnLst>
  <dgm:bg/>
  <dgm:whole/>
  <dgm:extLst>
    <a:ext uri="http://schemas.microsoft.com/office/drawing/2008/diagram">
      <dsp:dataModelExt xmlns:dsp="http://schemas.microsoft.com/office/drawing/2008/diagram" relId="rId6" minVer="http://schemas.openxmlformats.org/drawingml/2006/diagram"/>
    </a:ext>
    <a:ext uri="{C62137D5-CB1D-491B-B009-E17868A290BF}">
      <dgm14:recolorImg xmlns:dgm14="http://schemas.microsoft.com/office/drawing/2010/diagram" val="1"/>
    </a:ext>
  </dgm:extLst>
</dgm:dataModel>
</file>

<file path=ppt/diagrams/data3.xml><?xml version="1.0" encoding="utf-8"?>
<dgm:dataModel xmlns:dgm="http://schemas.openxmlformats.org/drawingml/2006/diagram" xmlns:a="http://schemas.openxmlformats.org/drawingml/2006/main">
  <dgm:ptLst>
    <dgm:pt modelId="{4B03E442-4B85-4AE9-AA15-3BC424A50CAD}" type="doc">
      <dgm:prSet loTypeId="urn:microsoft.com/office/officeart/2005/8/layout/process1" loCatId="process" qsTypeId="urn:microsoft.com/office/officeart/2005/8/quickstyle/3d3" qsCatId="3D" csTypeId="urn:microsoft.com/office/officeart/2005/8/colors/accent1_2" csCatId="accent1" phldr="1"/>
      <dgm:spPr/>
    </dgm:pt>
    <dgm:pt modelId="{0D8FAF8E-E301-4D47-8752-4770096A0048}">
      <dgm:prSet phldrT="[Text]"/>
      <dgm:spPr>
        <a:solidFill>
          <a:schemeClr val="tx2">
            <a:lumMod val="90000"/>
            <a:lumOff val="10000"/>
          </a:schemeClr>
        </a:solidFill>
      </dgm:spPr>
      <dgm:t>
        <a:bodyPr/>
        <a:lstStyle/>
        <a:p>
          <a:r>
            <a:rPr lang="en-US" dirty="0"/>
            <a:t>Conference Literature Committee</a:t>
          </a:r>
        </a:p>
      </dgm:t>
    </dgm:pt>
    <dgm:pt modelId="{5229E70E-64CF-49AD-A955-F038013109CE}" type="parTrans" cxnId="{178F9694-09A8-4C86-8D97-D2549D4CDD88}">
      <dgm:prSet/>
      <dgm:spPr/>
      <dgm:t>
        <a:bodyPr/>
        <a:lstStyle/>
        <a:p>
          <a:endParaRPr lang="en-US"/>
        </a:p>
      </dgm:t>
    </dgm:pt>
    <dgm:pt modelId="{B0CDA96C-84F9-4292-A8F8-BCA8DDAC3E8D}" type="sibTrans" cxnId="{178F9694-09A8-4C86-8D97-D2549D4CDD88}">
      <dgm:prSet/>
      <dgm:spPr/>
      <dgm:t>
        <a:bodyPr/>
        <a:lstStyle/>
        <a:p>
          <a:endParaRPr lang="en-US"/>
        </a:p>
      </dgm:t>
    </dgm:pt>
    <dgm:pt modelId="{16F522BB-094B-458E-83D3-E3F2A421E1B1}">
      <dgm:prSet phldrT="[Text]"/>
      <dgm:spPr>
        <a:solidFill>
          <a:schemeClr val="tx2">
            <a:lumMod val="90000"/>
            <a:lumOff val="10000"/>
          </a:schemeClr>
        </a:solidFill>
      </dgm:spPr>
      <dgm:t>
        <a:bodyPr/>
        <a:lstStyle/>
        <a:p>
          <a:r>
            <a:rPr lang="es-ES" dirty="0"/>
            <a:t>General Service </a:t>
          </a:r>
          <a:r>
            <a:rPr lang="es-ES" dirty="0" err="1"/>
            <a:t>Conference</a:t>
          </a:r>
          <a:endParaRPr lang="en-US" dirty="0"/>
        </a:p>
      </dgm:t>
    </dgm:pt>
    <dgm:pt modelId="{E755B6F8-92A2-4DF8-A096-399A0029822F}" type="parTrans" cxnId="{C9F4A512-6C36-419F-BC65-6C2E424A3CD9}">
      <dgm:prSet/>
      <dgm:spPr/>
      <dgm:t>
        <a:bodyPr/>
        <a:lstStyle/>
        <a:p>
          <a:endParaRPr lang="en-US"/>
        </a:p>
      </dgm:t>
    </dgm:pt>
    <dgm:pt modelId="{9959B889-8FD2-4004-A1AD-28F772B2A5E4}" type="sibTrans" cxnId="{C9F4A512-6C36-419F-BC65-6C2E424A3CD9}">
      <dgm:prSet/>
      <dgm:spPr/>
      <dgm:t>
        <a:bodyPr/>
        <a:lstStyle/>
        <a:p>
          <a:endParaRPr lang="en-US"/>
        </a:p>
      </dgm:t>
    </dgm:pt>
    <dgm:pt modelId="{058BD652-5267-410E-98F1-78C46845D0C8}">
      <dgm:prSet phldrT="[Text]"/>
      <dgm:spPr>
        <a:solidFill>
          <a:schemeClr val="tx2">
            <a:lumMod val="90000"/>
            <a:lumOff val="10000"/>
          </a:schemeClr>
        </a:solidFill>
      </dgm:spPr>
      <dgm:t>
        <a:bodyPr/>
        <a:lstStyle/>
        <a:p>
          <a:r>
            <a:rPr lang="es-ES" dirty="0" err="1"/>
            <a:t>Publication</a:t>
          </a:r>
          <a:endParaRPr lang="en-US" dirty="0"/>
        </a:p>
      </dgm:t>
    </dgm:pt>
    <dgm:pt modelId="{6BB709AF-EB0C-48D8-B392-D022A15F938A}" type="parTrans" cxnId="{B35BE217-591A-4C51-8C38-48358938C8FD}">
      <dgm:prSet/>
      <dgm:spPr/>
      <dgm:t>
        <a:bodyPr/>
        <a:lstStyle/>
        <a:p>
          <a:endParaRPr lang="en-US"/>
        </a:p>
      </dgm:t>
    </dgm:pt>
    <dgm:pt modelId="{3222334B-AEE7-43B5-B041-96DC12FB6E93}" type="sibTrans" cxnId="{B35BE217-591A-4C51-8C38-48358938C8FD}">
      <dgm:prSet/>
      <dgm:spPr/>
      <dgm:t>
        <a:bodyPr/>
        <a:lstStyle/>
        <a:p>
          <a:endParaRPr lang="en-US"/>
        </a:p>
      </dgm:t>
    </dgm:pt>
    <dgm:pt modelId="{250EBCD1-955D-40BD-A475-55FBA532FECD}" type="pres">
      <dgm:prSet presAssocID="{4B03E442-4B85-4AE9-AA15-3BC424A50CAD}" presName="Name0" presStyleCnt="0">
        <dgm:presLayoutVars>
          <dgm:dir/>
          <dgm:resizeHandles val="exact"/>
        </dgm:presLayoutVars>
      </dgm:prSet>
      <dgm:spPr/>
    </dgm:pt>
    <dgm:pt modelId="{AB9C5FAC-6AAB-4F20-A799-1B12CCC7626A}" type="pres">
      <dgm:prSet presAssocID="{0D8FAF8E-E301-4D47-8752-4770096A0048}" presName="node" presStyleLbl="node1" presStyleIdx="0" presStyleCnt="3">
        <dgm:presLayoutVars>
          <dgm:bulletEnabled val="1"/>
        </dgm:presLayoutVars>
      </dgm:prSet>
      <dgm:spPr/>
    </dgm:pt>
    <dgm:pt modelId="{1F195340-432D-4E53-A138-435A8DAE1A17}" type="pres">
      <dgm:prSet presAssocID="{B0CDA96C-84F9-4292-A8F8-BCA8DDAC3E8D}" presName="sibTrans" presStyleLbl="sibTrans2D1" presStyleIdx="0" presStyleCnt="2"/>
      <dgm:spPr/>
    </dgm:pt>
    <dgm:pt modelId="{6B4D67A2-FCA9-4EC0-8655-0A815948BC9E}" type="pres">
      <dgm:prSet presAssocID="{B0CDA96C-84F9-4292-A8F8-BCA8DDAC3E8D}" presName="connectorText" presStyleLbl="sibTrans2D1" presStyleIdx="0" presStyleCnt="2"/>
      <dgm:spPr/>
    </dgm:pt>
    <dgm:pt modelId="{DBA5DB29-A853-4ED3-A698-984E6FFBC268}" type="pres">
      <dgm:prSet presAssocID="{16F522BB-094B-458E-83D3-E3F2A421E1B1}" presName="node" presStyleLbl="node1" presStyleIdx="1" presStyleCnt="3">
        <dgm:presLayoutVars>
          <dgm:bulletEnabled val="1"/>
        </dgm:presLayoutVars>
      </dgm:prSet>
      <dgm:spPr/>
    </dgm:pt>
    <dgm:pt modelId="{B01CFC96-D109-4991-A996-160E1C8B91E4}" type="pres">
      <dgm:prSet presAssocID="{9959B889-8FD2-4004-A1AD-28F772B2A5E4}" presName="sibTrans" presStyleLbl="sibTrans2D1" presStyleIdx="1" presStyleCnt="2"/>
      <dgm:spPr/>
    </dgm:pt>
    <dgm:pt modelId="{527C5804-8336-420A-B384-4D7DEEA7D8D9}" type="pres">
      <dgm:prSet presAssocID="{9959B889-8FD2-4004-A1AD-28F772B2A5E4}" presName="connectorText" presStyleLbl="sibTrans2D1" presStyleIdx="1" presStyleCnt="2"/>
      <dgm:spPr/>
    </dgm:pt>
    <dgm:pt modelId="{7E3E0145-4B39-49E5-A592-1A34461E4252}" type="pres">
      <dgm:prSet presAssocID="{058BD652-5267-410E-98F1-78C46845D0C8}" presName="node" presStyleLbl="node1" presStyleIdx="2" presStyleCnt="3">
        <dgm:presLayoutVars>
          <dgm:bulletEnabled val="1"/>
        </dgm:presLayoutVars>
      </dgm:prSet>
      <dgm:spPr/>
    </dgm:pt>
  </dgm:ptLst>
  <dgm:cxnLst>
    <dgm:cxn modelId="{3B39650F-16F9-417D-9894-B0DCE99C9F64}" type="presOf" srcId="{B0CDA96C-84F9-4292-A8F8-BCA8DDAC3E8D}" destId="{6B4D67A2-FCA9-4EC0-8655-0A815948BC9E}" srcOrd="1" destOrd="0" presId="urn:microsoft.com/office/officeart/2005/8/layout/process1"/>
    <dgm:cxn modelId="{C9F4A512-6C36-419F-BC65-6C2E424A3CD9}" srcId="{4B03E442-4B85-4AE9-AA15-3BC424A50CAD}" destId="{16F522BB-094B-458E-83D3-E3F2A421E1B1}" srcOrd="1" destOrd="0" parTransId="{E755B6F8-92A2-4DF8-A096-399A0029822F}" sibTransId="{9959B889-8FD2-4004-A1AD-28F772B2A5E4}"/>
    <dgm:cxn modelId="{B35BE217-591A-4C51-8C38-48358938C8FD}" srcId="{4B03E442-4B85-4AE9-AA15-3BC424A50CAD}" destId="{058BD652-5267-410E-98F1-78C46845D0C8}" srcOrd="2" destOrd="0" parTransId="{6BB709AF-EB0C-48D8-B392-D022A15F938A}" sibTransId="{3222334B-AEE7-43B5-B041-96DC12FB6E93}"/>
    <dgm:cxn modelId="{FFC8B53D-7582-426C-BD8C-F68D384BD902}" type="presOf" srcId="{9959B889-8FD2-4004-A1AD-28F772B2A5E4}" destId="{527C5804-8336-420A-B384-4D7DEEA7D8D9}" srcOrd="1" destOrd="0" presId="urn:microsoft.com/office/officeart/2005/8/layout/process1"/>
    <dgm:cxn modelId="{BE07A256-6FE2-4D7F-B9B0-BA5ADF62332B}" type="presOf" srcId="{B0CDA96C-84F9-4292-A8F8-BCA8DDAC3E8D}" destId="{1F195340-432D-4E53-A138-435A8DAE1A17}" srcOrd="0" destOrd="0" presId="urn:microsoft.com/office/officeart/2005/8/layout/process1"/>
    <dgm:cxn modelId="{D9F4C778-8A7C-4252-BE90-4FE631DFA5A5}" type="presOf" srcId="{9959B889-8FD2-4004-A1AD-28F772B2A5E4}" destId="{B01CFC96-D109-4991-A996-160E1C8B91E4}" srcOrd="0" destOrd="0" presId="urn:microsoft.com/office/officeart/2005/8/layout/process1"/>
    <dgm:cxn modelId="{178F9694-09A8-4C86-8D97-D2549D4CDD88}" srcId="{4B03E442-4B85-4AE9-AA15-3BC424A50CAD}" destId="{0D8FAF8E-E301-4D47-8752-4770096A0048}" srcOrd="0" destOrd="0" parTransId="{5229E70E-64CF-49AD-A955-F038013109CE}" sibTransId="{B0CDA96C-84F9-4292-A8F8-BCA8DDAC3E8D}"/>
    <dgm:cxn modelId="{A3C3C19C-2516-4F05-ADEE-77BDE9316296}" type="presOf" srcId="{058BD652-5267-410E-98F1-78C46845D0C8}" destId="{7E3E0145-4B39-49E5-A592-1A34461E4252}" srcOrd="0" destOrd="0" presId="urn:microsoft.com/office/officeart/2005/8/layout/process1"/>
    <dgm:cxn modelId="{A9F6199E-53FF-4A63-9EE8-14C8797F57FB}" type="presOf" srcId="{4B03E442-4B85-4AE9-AA15-3BC424A50CAD}" destId="{250EBCD1-955D-40BD-A475-55FBA532FECD}" srcOrd="0" destOrd="0" presId="urn:microsoft.com/office/officeart/2005/8/layout/process1"/>
    <dgm:cxn modelId="{1255F9DB-F251-4198-9E9D-A17DF99E562A}" type="presOf" srcId="{16F522BB-094B-458E-83D3-E3F2A421E1B1}" destId="{DBA5DB29-A853-4ED3-A698-984E6FFBC268}" srcOrd="0" destOrd="0" presId="urn:microsoft.com/office/officeart/2005/8/layout/process1"/>
    <dgm:cxn modelId="{E725DDDD-D4EA-405C-89B6-6FE0BD36E8BE}" type="presOf" srcId="{0D8FAF8E-E301-4D47-8752-4770096A0048}" destId="{AB9C5FAC-6AAB-4F20-A799-1B12CCC7626A}" srcOrd="0" destOrd="0" presId="urn:microsoft.com/office/officeart/2005/8/layout/process1"/>
    <dgm:cxn modelId="{74CEC2DE-84AC-456A-BE0E-B02DB04B9960}" type="presParOf" srcId="{250EBCD1-955D-40BD-A475-55FBA532FECD}" destId="{AB9C5FAC-6AAB-4F20-A799-1B12CCC7626A}" srcOrd="0" destOrd="0" presId="urn:microsoft.com/office/officeart/2005/8/layout/process1"/>
    <dgm:cxn modelId="{E119E681-DCA7-40CF-B9E4-9A37E0F84853}" type="presParOf" srcId="{250EBCD1-955D-40BD-A475-55FBA532FECD}" destId="{1F195340-432D-4E53-A138-435A8DAE1A17}" srcOrd="1" destOrd="0" presId="urn:microsoft.com/office/officeart/2005/8/layout/process1"/>
    <dgm:cxn modelId="{B30C11F0-D98C-4614-B66C-6579C6093C91}" type="presParOf" srcId="{1F195340-432D-4E53-A138-435A8DAE1A17}" destId="{6B4D67A2-FCA9-4EC0-8655-0A815948BC9E}" srcOrd="0" destOrd="0" presId="urn:microsoft.com/office/officeart/2005/8/layout/process1"/>
    <dgm:cxn modelId="{4244E521-5385-405B-B929-9F9DA799B3C8}" type="presParOf" srcId="{250EBCD1-955D-40BD-A475-55FBA532FECD}" destId="{DBA5DB29-A853-4ED3-A698-984E6FFBC268}" srcOrd="2" destOrd="0" presId="urn:microsoft.com/office/officeart/2005/8/layout/process1"/>
    <dgm:cxn modelId="{9E2ECFED-35BD-4CE6-A1AB-5BE203FD5C2E}" type="presParOf" srcId="{250EBCD1-955D-40BD-A475-55FBA532FECD}" destId="{B01CFC96-D109-4991-A996-160E1C8B91E4}" srcOrd="3" destOrd="0" presId="urn:microsoft.com/office/officeart/2005/8/layout/process1"/>
    <dgm:cxn modelId="{DE363611-F59C-42CA-9AA6-EF198217590F}" type="presParOf" srcId="{B01CFC96-D109-4991-A996-160E1C8B91E4}" destId="{527C5804-8336-420A-B384-4D7DEEA7D8D9}" srcOrd="0" destOrd="0" presId="urn:microsoft.com/office/officeart/2005/8/layout/process1"/>
    <dgm:cxn modelId="{7F93736B-EFC2-40FE-916B-B65BDBC3628E}" type="presParOf" srcId="{250EBCD1-955D-40BD-A475-55FBA532FECD}" destId="{7E3E0145-4B39-49E5-A592-1A34461E4252}" srcOrd="4" destOrd="0" presId="urn:microsoft.com/office/officeart/2005/8/layout/process1"/>
  </dgm:cxnLst>
  <dgm:bg/>
  <dgm:whole/>
  <dgm:extLst>
    <a:ext uri="http://schemas.microsoft.com/office/drawing/2008/diagram">
      <dsp:dataModelExt xmlns:dsp="http://schemas.microsoft.com/office/drawing/2008/diagram" relId="rId6" minVer="http://schemas.openxmlformats.org/drawingml/2006/diagram"/>
    </a:ext>
    <a:ext uri="{C62137D5-CB1D-491B-B009-E17868A290BF}">
      <dgm14:recolorImg xmlns:dgm14="http://schemas.microsoft.com/office/drawing/2010/diagram" val="1"/>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B9C5FAC-6AAB-4F20-A799-1B12CCC7626A}">
      <dsp:nvSpPr>
        <dsp:cNvPr id="0" name=""/>
        <dsp:cNvSpPr/>
      </dsp:nvSpPr>
      <dsp:spPr>
        <a:xfrm>
          <a:off x="9242" y="1346949"/>
          <a:ext cx="2762398" cy="1657439"/>
        </a:xfrm>
        <a:prstGeom prst="roundRect">
          <a:avLst>
            <a:gd name="adj" fmla="val 10000"/>
          </a:avLst>
        </a:prstGeom>
        <a:solidFill>
          <a:schemeClr val="tx2">
            <a:lumMod val="90000"/>
            <a:lumOff val="1000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118110" tIns="118110" rIns="118110" bIns="118110" numCol="1" spcCol="1270" anchor="ctr" anchorCtr="0">
          <a:noAutofit/>
        </a:bodyPr>
        <a:lstStyle/>
        <a:p>
          <a:pPr marL="0" lvl="0" indent="0" algn="ctr" defTabSz="1377950">
            <a:lnSpc>
              <a:spcPct val="90000"/>
            </a:lnSpc>
            <a:spcBef>
              <a:spcPct val="0"/>
            </a:spcBef>
            <a:spcAft>
              <a:spcPct val="35000"/>
            </a:spcAft>
            <a:buNone/>
          </a:pPr>
          <a:r>
            <a:rPr lang="en-US" sz="3100" kern="1200" dirty="0"/>
            <a:t>PAI</a:t>
          </a:r>
        </a:p>
      </dsp:txBody>
      <dsp:txXfrm>
        <a:off x="57787" y="1395494"/>
        <a:ext cx="2665308" cy="1560349"/>
      </dsp:txXfrm>
    </dsp:sp>
    <dsp:sp modelId="{1F195340-432D-4E53-A138-435A8DAE1A17}">
      <dsp:nvSpPr>
        <dsp:cNvPr id="0" name=""/>
        <dsp:cNvSpPr/>
      </dsp:nvSpPr>
      <dsp:spPr>
        <a:xfrm>
          <a:off x="3047880" y="1833131"/>
          <a:ext cx="585628" cy="685074"/>
        </a:xfrm>
        <a:prstGeom prst="rightArrow">
          <a:avLst>
            <a:gd name="adj1" fmla="val 60000"/>
            <a:gd name="adj2" fmla="val 50000"/>
          </a:avLst>
        </a:prstGeom>
        <a:solidFill>
          <a:schemeClr val="accent1">
            <a:tint val="60000"/>
            <a:hueOff val="0"/>
            <a:satOff val="0"/>
            <a:lumOff val="0"/>
            <a:alphaOff val="0"/>
          </a:schemeClr>
        </a:solidFill>
        <a:ln>
          <a:noFill/>
        </a:ln>
        <a:effectLst/>
        <a:scene3d>
          <a:camera prst="orthographicFront">
            <a:rot lat="0" lon="0" rev="0"/>
          </a:camera>
          <a:lightRig rig="contrasting" dir="t">
            <a:rot lat="0" lon="0" rev="1200000"/>
          </a:lightRig>
        </a:scene3d>
        <a:sp3d z="-182000" contourW="19050" prstMaterial="metal">
          <a:bevelT w="88900" h="203200"/>
          <a:bevelB w="165100" h="254000"/>
        </a:sp3d>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111250">
            <a:lnSpc>
              <a:spcPct val="90000"/>
            </a:lnSpc>
            <a:spcBef>
              <a:spcPct val="0"/>
            </a:spcBef>
            <a:spcAft>
              <a:spcPct val="35000"/>
            </a:spcAft>
            <a:buNone/>
          </a:pPr>
          <a:endParaRPr lang="en-US" sz="2500" kern="1200"/>
        </a:p>
      </dsp:txBody>
      <dsp:txXfrm>
        <a:off x="3047880" y="1970146"/>
        <a:ext cx="409940" cy="411044"/>
      </dsp:txXfrm>
    </dsp:sp>
    <dsp:sp modelId="{DBA5DB29-A853-4ED3-A698-984E6FFBC268}">
      <dsp:nvSpPr>
        <dsp:cNvPr id="0" name=""/>
        <dsp:cNvSpPr/>
      </dsp:nvSpPr>
      <dsp:spPr>
        <a:xfrm>
          <a:off x="3876600" y="1346949"/>
          <a:ext cx="2762398" cy="1657439"/>
        </a:xfrm>
        <a:prstGeom prst="roundRect">
          <a:avLst>
            <a:gd name="adj" fmla="val 10000"/>
          </a:avLst>
        </a:prstGeom>
        <a:solidFill>
          <a:schemeClr val="tx2">
            <a:lumMod val="90000"/>
            <a:lumOff val="1000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118110" tIns="118110" rIns="118110" bIns="118110" numCol="1" spcCol="1270" anchor="ctr" anchorCtr="0">
          <a:noAutofit/>
        </a:bodyPr>
        <a:lstStyle/>
        <a:p>
          <a:pPr marL="0" lvl="0" indent="0" algn="ctr" defTabSz="1377950">
            <a:lnSpc>
              <a:spcPct val="90000"/>
            </a:lnSpc>
            <a:spcBef>
              <a:spcPct val="0"/>
            </a:spcBef>
            <a:spcAft>
              <a:spcPct val="35000"/>
            </a:spcAft>
            <a:buNone/>
          </a:pPr>
          <a:r>
            <a:rPr lang="es-ES" sz="3100" kern="1200" dirty="0" err="1"/>
            <a:t>Trustees</a:t>
          </a:r>
          <a:r>
            <a:rPr lang="es-ES" sz="3100" kern="1200" dirty="0"/>
            <a:t>’ </a:t>
          </a:r>
          <a:r>
            <a:rPr lang="es-ES" sz="3100" kern="1200" dirty="0" err="1"/>
            <a:t>Literature</a:t>
          </a:r>
          <a:r>
            <a:rPr lang="es-ES" sz="3100" kern="1200" dirty="0"/>
            <a:t> </a:t>
          </a:r>
          <a:r>
            <a:rPr lang="es-ES" sz="3100" kern="1200" dirty="0" err="1"/>
            <a:t>Committee</a:t>
          </a:r>
          <a:endParaRPr lang="en-US" sz="3100" kern="1200" dirty="0"/>
        </a:p>
      </dsp:txBody>
      <dsp:txXfrm>
        <a:off x="3925145" y="1395494"/>
        <a:ext cx="2665308" cy="1560349"/>
      </dsp:txXfrm>
    </dsp:sp>
    <dsp:sp modelId="{B01CFC96-D109-4991-A996-160E1C8B91E4}">
      <dsp:nvSpPr>
        <dsp:cNvPr id="0" name=""/>
        <dsp:cNvSpPr/>
      </dsp:nvSpPr>
      <dsp:spPr>
        <a:xfrm>
          <a:off x="6915239" y="1833131"/>
          <a:ext cx="585628" cy="685074"/>
        </a:xfrm>
        <a:prstGeom prst="rightArrow">
          <a:avLst>
            <a:gd name="adj1" fmla="val 60000"/>
            <a:gd name="adj2" fmla="val 50000"/>
          </a:avLst>
        </a:prstGeom>
        <a:solidFill>
          <a:schemeClr val="accent1">
            <a:tint val="60000"/>
            <a:hueOff val="0"/>
            <a:satOff val="0"/>
            <a:lumOff val="0"/>
            <a:alphaOff val="0"/>
          </a:schemeClr>
        </a:solidFill>
        <a:ln>
          <a:noFill/>
        </a:ln>
        <a:effectLst/>
        <a:scene3d>
          <a:camera prst="orthographicFront">
            <a:rot lat="0" lon="0" rev="0"/>
          </a:camera>
          <a:lightRig rig="contrasting" dir="t">
            <a:rot lat="0" lon="0" rev="1200000"/>
          </a:lightRig>
        </a:scene3d>
        <a:sp3d z="-182000" contourW="19050" prstMaterial="metal">
          <a:bevelT w="88900" h="203200"/>
          <a:bevelB w="165100" h="254000"/>
        </a:sp3d>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111250">
            <a:lnSpc>
              <a:spcPct val="90000"/>
            </a:lnSpc>
            <a:spcBef>
              <a:spcPct val="0"/>
            </a:spcBef>
            <a:spcAft>
              <a:spcPct val="35000"/>
            </a:spcAft>
            <a:buNone/>
          </a:pPr>
          <a:endParaRPr lang="en-US" sz="2500" kern="1200"/>
        </a:p>
      </dsp:txBody>
      <dsp:txXfrm>
        <a:off x="6915239" y="1970146"/>
        <a:ext cx="409940" cy="411044"/>
      </dsp:txXfrm>
    </dsp:sp>
    <dsp:sp modelId="{7E3E0145-4B39-49E5-A592-1A34461E4252}">
      <dsp:nvSpPr>
        <dsp:cNvPr id="0" name=""/>
        <dsp:cNvSpPr/>
      </dsp:nvSpPr>
      <dsp:spPr>
        <a:xfrm>
          <a:off x="7743958" y="1346949"/>
          <a:ext cx="2762398" cy="1657439"/>
        </a:xfrm>
        <a:prstGeom prst="roundRect">
          <a:avLst>
            <a:gd name="adj" fmla="val 10000"/>
          </a:avLst>
        </a:prstGeom>
        <a:solidFill>
          <a:schemeClr val="tx2">
            <a:lumMod val="90000"/>
            <a:lumOff val="1000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118110" tIns="118110" rIns="118110" bIns="118110" numCol="1" spcCol="1270" anchor="ctr" anchorCtr="0">
          <a:noAutofit/>
        </a:bodyPr>
        <a:lstStyle/>
        <a:p>
          <a:pPr marL="0" lvl="0" indent="0" algn="ctr" defTabSz="1377950">
            <a:lnSpc>
              <a:spcPct val="90000"/>
            </a:lnSpc>
            <a:spcBef>
              <a:spcPct val="0"/>
            </a:spcBef>
            <a:spcAft>
              <a:spcPct val="35000"/>
            </a:spcAft>
            <a:buNone/>
          </a:pPr>
          <a:r>
            <a:rPr lang="es-ES" sz="3100" kern="1200" dirty="0"/>
            <a:t>Publishing</a:t>
          </a:r>
          <a:endParaRPr lang="en-US" sz="3100" kern="1200" dirty="0"/>
        </a:p>
      </dsp:txBody>
      <dsp:txXfrm>
        <a:off x="7792503" y="1395494"/>
        <a:ext cx="2665308" cy="1560349"/>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B9C5FAC-6AAB-4F20-A799-1B12CCC7626A}">
      <dsp:nvSpPr>
        <dsp:cNvPr id="0" name=""/>
        <dsp:cNvSpPr/>
      </dsp:nvSpPr>
      <dsp:spPr>
        <a:xfrm>
          <a:off x="9242" y="1346949"/>
          <a:ext cx="2762398" cy="1657439"/>
        </a:xfrm>
        <a:prstGeom prst="roundRect">
          <a:avLst>
            <a:gd name="adj" fmla="val 10000"/>
          </a:avLst>
        </a:prstGeom>
        <a:solidFill>
          <a:schemeClr val="tx2">
            <a:lumMod val="90000"/>
            <a:lumOff val="1000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110490" tIns="110490" rIns="110490" bIns="110490" numCol="1" spcCol="1270" anchor="ctr" anchorCtr="0">
          <a:noAutofit/>
        </a:bodyPr>
        <a:lstStyle/>
        <a:p>
          <a:pPr marL="0" lvl="0" indent="0" algn="ctr" defTabSz="1289050">
            <a:lnSpc>
              <a:spcPct val="90000"/>
            </a:lnSpc>
            <a:spcBef>
              <a:spcPct val="0"/>
            </a:spcBef>
            <a:spcAft>
              <a:spcPct val="35000"/>
            </a:spcAft>
            <a:buNone/>
          </a:pPr>
          <a:r>
            <a:rPr lang="en-US" sz="2900" kern="1200" dirty="0"/>
            <a:t>PAI</a:t>
          </a:r>
        </a:p>
      </dsp:txBody>
      <dsp:txXfrm>
        <a:off x="57787" y="1395494"/>
        <a:ext cx="2665308" cy="1560349"/>
      </dsp:txXfrm>
    </dsp:sp>
    <dsp:sp modelId="{1F195340-432D-4E53-A138-435A8DAE1A17}">
      <dsp:nvSpPr>
        <dsp:cNvPr id="0" name=""/>
        <dsp:cNvSpPr/>
      </dsp:nvSpPr>
      <dsp:spPr>
        <a:xfrm>
          <a:off x="3047880" y="1833131"/>
          <a:ext cx="585628" cy="685074"/>
        </a:xfrm>
        <a:prstGeom prst="rightArrow">
          <a:avLst>
            <a:gd name="adj1" fmla="val 60000"/>
            <a:gd name="adj2" fmla="val 50000"/>
          </a:avLst>
        </a:prstGeom>
        <a:solidFill>
          <a:schemeClr val="accent1">
            <a:tint val="60000"/>
            <a:hueOff val="0"/>
            <a:satOff val="0"/>
            <a:lumOff val="0"/>
            <a:alphaOff val="0"/>
          </a:schemeClr>
        </a:solidFill>
        <a:ln>
          <a:noFill/>
        </a:ln>
        <a:effectLst/>
        <a:scene3d>
          <a:camera prst="orthographicFront">
            <a:rot lat="0" lon="0" rev="0"/>
          </a:camera>
          <a:lightRig rig="contrasting" dir="t">
            <a:rot lat="0" lon="0" rev="1200000"/>
          </a:lightRig>
        </a:scene3d>
        <a:sp3d z="-182000" contourW="19050" prstMaterial="metal">
          <a:bevelT w="88900" h="203200"/>
          <a:bevelB w="165100" h="254000"/>
        </a:sp3d>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022350">
            <a:lnSpc>
              <a:spcPct val="90000"/>
            </a:lnSpc>
            <a:spcBef>
              <a:spcPct val="0"/>
            </a:spcBef>
            <a:spcAft>
              <a:spcPct val="35000"/>
            </a:spcAft>
            <a:buNone/>
          </a:pPr>
          <a:endParaRPr lang="en-US" sz="2300" kern="1200"/>
        </a:p>
      </dsp:txBody>
      <dsp:txXfrm>
        <a:off x="3047880" y="1970146"/>
        <a:ext cx="409940" cy="411044"/>
      </dsp:txXfrm>
    </dsp:sp>
    <dsp:sp modelId="{DBA5DB29-A853-4ED3-A698-984E6FFBC268}">
      <dsp:nvSpPr>
        <dsp:cNvPr id="0" name=""/>
        <dsp:cNvSpPr/>
      </dsp:nvSpPr>
      <dsp:spPr>
        <a:xfrm>
          <a:off x="3876600" y="1346949"/>
          <a:ext cx="2762398" cy="1657439"/>
        </a:xfrm>
        <a:prstGeom prst="roundRect">
          <a:avLst>
            <a:gd name="adj" fmla="val 10000"/>
          </a:avLst>
        </a:prstGeom>
        <a:solidFill>
          <a:schemeClr val="tx2">
            <a:lumMod val="90000"/>
            <a:lumOff val="1000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110490" tIns="110490" rIns="110490" bIns="110490" numCol="1" spcCol="1270" anchor="ctr" anchorCtr="0">
          <a:noAutofit/>
        </a:bodyPr>
        <a:lstStyle/>
        <a:p>
          <a:pPr marL="0" lvl="0" indent="0" algn="ctr" defTabSz="1289050">
            <a:lnSpc>
              <a:spcPct val="90000"/>
            </a:lnSpc>
            <a:spcBef>
              <a:spcPct val="0"/>
            </a:spcBef>
            <a:spcAft>
              <a:spcPct val="35000"/>
            </a:spcAft>
            <a:buNone/>
          </a:pPr>
          <a:r>
            <a:rPr lang="en-US" sz="2900" kern="1200" dirty="0"/>
            <a:t>PLBB</a:t>
          </a:r>
        </a:p>
        <a:p>
          <a:pPr marL="0" lvl="0" indent="0" algn="ctr" defTabSz="1289050">
            <a:lnSpc>
              <a:spcPct val="90000"/>
            </a:lnSpc>
            <a:spcBef>
              <a:spcPct val="0"/>
            </a:spcBef>
            <a:spcAft>
              <a:spcPct val="35000"/>
            </a:spcAft>
            <a:buNone/>
          </a:pPr>
          <a:r>
            <a:rPr lang="en-US" sz="2900" kern="1200" dirty="0"/>
            <a:t>Subcommittee</a:t>
          </a:r>
        </a:p>
      </dsp:txBody>
      <dsp:txXfrm>
        <a:off x="3925145" y="1395494"/>
        <a:ext cx="2665308" cy="1560349"/>
      </dsp:txXfrm>
    </dsp:sp>
    <dsp:sp modelId="{B01CFC96-D109-4991-A996-160E1C8B91E4}">
      <dsp:nvSpPr>
        <dsp:cNvPr id="0" name=""/>
        <dsp:cNvSpPr/>
      </dsp:nvSpPr>
      <dsp:spPr>
        <a:xfrm>
          <a:off x="6915239" y="1833131"/>
          <a:ext cx="585628" cy="685074"/>
        </a:xfrm>
        <a:prstGeom prst="rightArrow">
          <a:avLst>
            <a:gd name="adj1" fmla="val 60000"/>
            <a:gd name="adj2" fmla="val 50000"/>
          </a:avLst>
        </a:prstGeom>
        <a:solidFill>
          <a:schemeClr val="accent1">
            <a:tint val="60000"/>
            <a:hueOff val="0"/>
            <a:satOff val="0"/>
            <a:lumOff val="0"/>
            <a:alphaOff val="0"/>
          </a:schemeClr>
        </a:solidFill>
        <a:ln>
          <a:noFill/>
        </a:ln>
        <a:effectLst/>
        <a:scene3d>
          <a:camera prst="orthographicFront">
            <a:rot lat="0" lon="0" rev="0"/>
          </a:camera>
          <a:lightRig rig="contrasting" dir="t">
            <a:rot lat="0" lon="0" rev="1200000"/>
          </a:lightRig>
        </a:scene3d>
        <a:sp3d z="-182000" contourW="19050" prstMaterial="metal">
          <a:bevelT w="88900" h="203200"/>
          <a:bevelB w="165100" h="254000"/>
        </a:sp3d>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022350">
            <a:lnSpc>
              <a:spcPct val="90000"/>
            </a:lnSpc>
            <a:spcBef>
              <a:spcPct val="0"/>
            </a:spcBef>
            <a:spcAft>
              <a:spcPct val="35000"/>
            </a:spcAft>
            <a:buNone/>
          </a:pPr>
          <a:endParaRPr lang="en-US" sz="2300" kern="1200"/>
        </a:p>
      </dsp:txBody>
      <dsp:txXfrm>
        <a:off x="6915239" y="1970146"/>
        <a:ext cx="409940" cy="411044"/>
      </dsp:txXfrm>
    </dsp:sp>
    <dsp:sp modelId="{7E3E0145-4B39-49E5-A592-1A34461E4252}">
      <dsp:nvSpPr>
        <dsp:cNvPr id="0" name=""/>
        <dsp:cNvSpPr/>
      </dsp:nvSpPr>
      <dsp:spPr>
        <a:xfrm>
          <a:off x="7743958" y="1346949"/>
          <a:ext cx="2762398" cy="1657439"/>
        </a:xfrm>
        <a:prstGeom prst="roundRect">
          <a:avLst>
            <a:gd name="adj" fmla="val 10000"/>
          </a:avLst>
        </a:prstGeom>
        <a:solidFill>
          <a:schemeClr val="tx2">
            <a:lumMod val="90000"/>
            <a:lumOff val="1000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110490" tIns="110490" rIns="110490" bIns="110490" numCol="1" spcCol="1270" anchor="ctr" anchorCtr="0">
          <a:noAutofit/>
        </a:bodyPr>
        <a:lstStyle/>
        <a:p>
          <a:pPr marL="0" lvl="0" indent="0" algn="ctr" defTabSz="1289050">
            <a:lnSpc>
              <a:spcPct val="90000"/>
            </a:lnSpc>
            <a:spcBef>
              <a:spcPct val="0"/>
            </a:spcBef>
            <a:spcAft>
              <a:spcPct val="35000"/>
            </a:spcAft>
            <a:buNone/>
          </a:pPr>
          <a:r>
            <a:rPr lang="es-ES" sz="2900" kern="1200" dirty="0" err="1"/>
            <a:t>Conference</a:t>
          </a:r>
          <a:r>
            <a:rPr lang="es-ES" sz="2900" kern="1200" dirty="0"/>
            <a:t> </a:t>
          </a:r>
          <a:r>
            <a:rPr lang="es-ES" sz="2900" kern="1200" dirty="0" err="1"/>
            <a:t>Literature</a:t>
          </a:r>
          <a:r>
            <a:rPr lang="es-ES" sz="2900" kern="1200" dirty="0"/>
            <a:t> </a:t>
          </a:r>
          <a:r>
            <a:rPr lang="es-ES" sz="2900" kern="1200" dirty="0" err="1"/>
            <a:t>Committee</a:t>
          </a:r>
          <a:endParaRPr lang="en-US" sz="2900" kern="1200" dirty="0"/>
        </a:p>
      </dsp:txBody>
      <dsp:txXfrm>
        <a:off x="7792503" y="1395494"/>
        <a:ext cx="2665308" cy="1560349"/>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B9C5FAC-6AAB-4F20-A799-1B12CCC7626A}">
      <dsp:nvSpPr>
        <dsp:cNvPr id="0" name=""/>
        <dsp:cNvSpPr/>
      </dsp:nvSpPr>
      <dsp:spPr>
        <a:xfrm>
          <a:off x="9242" y="1346949"/>
          <a:ext cx="2762398" cy="1657439"/>
        </a:xfrm>
        <a:prstGeom prst="roundRect">
          <a:avLst>
            <a:gd name="adj" fmla="val 10000"/>
          </a:avLst>
        </a:prstGeom>
        <a:solidFill>
          <a:schemeClr val="tx2">
            <a:lumMod val="90000"/>
            <a:lumOff val="1000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118110" tIns="118110" rIns="118110" bIns="118110" numCol="1" spcCol="1270" anchor="ctr" anchorCtr="0">
          <a:noAutofit/>
        </a:bodyPr>
        <a:lstStyle/>
        <a:p>
          <a:pPr marL="0" lvl="0" indent="0" algn="ctr" defTabSz="1377950">
            <a:lnSpc>
              <a:spcPct val="90000"/>
            </a:lnSpc>
            <a:spcBef>
              <a:spcPct val="0"/>
            </a:spcBef>
            <a:spcAft>
              <a:spcPct val="35000"/>
            </a:spcAft>
            <a:buNone/>
          </a:pPr>
          <a:r>
            <a:rPr lang="en-US" sz="3100" kern="1200" dirty="0"/>
            <a:t>Conference Literature Committee</a:t>
          </a:r>
        </a:p>
      </dsp:txBody>
      <dsp:txXfrm>
        <a:off x="57787" y="1395494"/>
        <a:ext cx="2665308" cy="1560349"/>
      </dsp:txXfrm>
    </dsp:sp>
    <dsp:sp modelId="{1F195340-432D-4E53-A138-435A8DAE1A17}">
      <dsp:nvSpPr>
        <dsp:cNvPr id="0" name=""/>
        <dsp:cNvSpPr/>
      </dsp:nvSpPr>
      <dsp:spPr>
        <a:xfrm>
          <a:off x="3047880" y="1833131"/>
          <a:ext cx="585628" cy="685074"/>
        </a:xfrm>
        <a:prstGeom prst="rightArrow">
          <a:avLst>
            <a:gd name="adj1" fmla="val 60000"/>
            <a:gd name="adj2" fmla="val 50000"/>
          </a:avLst>
        </a:prstGeom>
        <a:solidFill>
          <a:schemeClr val="accent1">
            <a:tint val="60000"/>
            <a:hueOff val="0"/>
            <a:satOff val="0"/>
            <a:lumOff val="0"/>
            <a:alphaOff val="0"/>
          </a:schemeClr>
        </a:solidFill>
        <a:ln>
          <a:noFill/>
        </a:ln>
        <a:effectLst/>
        <a:scene3d>
          <a:camera prst="orthographicFront">
            <a:rot lat="0" lon="0" rev="0"/>
          </a:camera>
          <a:lightRig rig="contrasting" dir="t">
            <a:rot lat="0" lon="0" rev="1200000"/>
          </a:lightRig>
        </a:scene3d>
        <a:sp3d z="-182000" contourW="19050" prstMaterial="metal">
          <a:bevelT w="88900" h="203200"/>
          <a:bevelB w="165100" h="254000"/>
        </a:sp3d>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111250">
            <a:lnSpc>
              <a:spcPct val="90000"/>
            </a:lnSpc>
            <a:spcBef>
              <a:spcPct val="0"/>
            </a:spcBef>
            <a:spcAft>
              <a:spcPct val="35000"/>
            </a:spcAft>
            <a:buNone/>
          </a:pPr>
          <a:endParaRPr lang="en-US" sz="2500" kern="1200"/>
        </a:p>
      </dsp:txBody>
      <dsp:txXfrm>
        <a:off x="3047880" y="1970146"/>
        <a:ext cx="409940" cy="411044"/>
      </dsp:txXfrm>
    </dsp:sp>
    <dsp:sp modelId="{DBA5DB29-A853-4ED3-A698-984E6FFBC268}">
      <dsp:nvSpPr>
        <dsp:cNvPr id="0" name=""/>
        <dsp:cNvSpPr/>
      </dsp:nvSpPr>
      <dsp:spPr>
        <a:xfrm>
          <a:off x="3876600" y="1346949"/>
          <a:ext cx="2762398" cy="1657439"/>
        </a:xfrm>
        <a:prstGeom prst="roundRect">
          <a:avLst>
            <a:gd name="adj" fmla="val 10000"/>
          </a:avLst>
        </a:prstGeom>
        <a:solidFill>
          <a:schemeClr val="tx2">
            <a:lumMod val="90000"/>
            <a:lumOff val="1000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118110" tIns="118110" rIns="118110" bIns="118110" numCol="1" spcCol="1270" anchor="ctr" anchorCtr="0">
          <a:noAutofit/>
        </a:bodyPr>
        <a:lstStyle/>
        <a:p>
          <a:pPr marL="0" lvl="0" indent="0" algn="ctr" defTabSz="1377950">
            <a:lnSpc>
              <a:spcPct val="90000"/>
            </a:lnSpc>
            <a:spcBef>
              <a:spcPct val="0"/>
            </a:spcBef>
            <a:spcAft>
              <a:spcPct val="35000"/>
            </a:spcAft>
            <a:buNone/>
          </a:pPr>
          <a:r>
            <a:rPr lang="es-ES" sz="3100" kern="1200" dirty="0"/>
            <a:t>General Service </a:t>
          </a:r>
          <a:r>
            <a:rPr lang="es-ES" sz="3100" kern="1200" dirty="0" err="1"/>
            <a:t>Conference</a:t>
          </a:r>
          <a:endParaRPr lang="en-US" sz="3100" kern="1200" dirty="0"/>
        </a:p>
      </dsp:txBody>
      <dsp:txXfrm>
        <a:off x="3925145" y="1395494"/>
        <a:ext cx="2665308" cy="1560349"/>
      </dsp:txXfrm>
    </dsp:sp>
    <dsp:sp modelId="{B01CFC96-D109-4991-A996-160E1C8B91E4}">
      <dsp:nvSpPr>
        <dsp:cNvPr id="0" name=""/>
        <dsp:cNvSpPr/>
      </dsp:nvSpPr>
      <dsp:spPr>
        <a:xfrm>
          <a:off x="6915239" y="1833131"/>
          <a:ext cx="585628" cy="685074"/>
        </a:xfrm>
        <a:prstGeom prst="rightArrow">
          <a:avLst>
            <a:gd name="adj1" fmla="val 60000"/>
            <a:gd name="adj2" fmla="val 50000"/>
          </a:avLst>
        </a:prstGeom>
        <a:solidFill>
          <a:schemeClr val="accent1">
            <a:tint val="60000"/>
            <a:hueOff val="0"/>
            <a:satOff val="0"/>
            <a:lumOff val="0"/>
            <a:alphaOff val="0"/>
          </a:schemeClr>
        </a:solidFill>
        <a:ln>
          <a:noFill/>
        </a:ln>
        <a:effectLst/>
        <a:scene3d>
          <a:camera prst="orthographicFront">
            <a:rot lat="0" lon="0" rev="0"/>
          </a:camera>
          <a:lightRig rig="contrasting" dir="t">
            <a:rot lat="0" lon="0" rev="1200000"/>
          </a:lightRig>
        </a:scene3d>
        <a:sp3d z="-182000" contourW="19050" prstMaterial="metal">
          <a:bevelT w="88900" h="203200"/>
          <a:bevelB w="165100" h="254000"/>
        </a:sp3d>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111250">
            <a:lnSpc>
              <a:spcPct val="90000"/>
            </a:lnSpc>
            <a:spcBef>
              <a:spcPct val="0"/>
            </a:spcBef>
            <a:spcAft>
              <a:spcPct val="35000"/>
            </a:spcAft>
            <a:buNone/>
          </a:pPr>
          <a:endParaRPr lang="en-US" sz="2500" kern="1200"/>
        </a:p>
      </dsp:txBody>
      <dsp:txXfrm>
        <a:off x="6915239" y="1970146"/>
        <a:ext cx="409940" cy="411044"/>
      </dsp:txXfrm>
    </dsp:sp>
    <dsp:sp modelId="{7E3E0145-4B39-49E5-A592-1A34461E4252}">
      <dsp:nvSpPr>
        <dsp:cNvPr id="0" name=""/>
        <dsp:cNvSpPr/>
      </dsp:nvSpPr>
      <dsp:spPr>
        <a:xfrm>
          <a:off x="7743958" y="1346949"/>
          <a:ext cx="2762398" cy="1657439"/>
        </a:xfrm>
        <a:prstGeom prst="roundRect">
          <a:avLst>
            <a:gd name="adj" fmla="val 10000"/>
          </a:avLst>
        </a:prstGeom>
        <a:solidFill>
          <a:schemeClr val="tx2">
            <a:lumMod val="90000"/>
            <a:lumOff val="1000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118110" tIns="118110" rIns="118110" bIns="118110" numCol="1" spcCol="1270" anchor="ctr" anchorCtr="0">
          <a:noAutofit/>
        </a:bodyPr>
        <a:lstStyle/>
        <a:p>
          <a:pPr marL="0" lvl="0" indent="0" algn="ctr" defTabSz="1377950">
            <a:lnSpc>
              <a:spcPct val="90000"/>
            </a:lnSpc>
            <a:spcBef>
              <a:spcPct val="0"/>
            </a:spcBef>
            <a:spcAft>
              <a:spcPct val="35000"/>
            </a:spcAft>
            <a:buNone/>
          </a:pPr>
          <a:r>
            <a:rPr lang="es-ES" sz="3100" kern="1200" dirty="0" err="1"/>
            <a:t>Publication</a:t>
          </a:r>
          <a:endParaRPr lang="en-US" sz="3100" kern="1200" dirty="0"/>
        </a:p>
      </dsp:txBody>
      <dsp:txXfrm>
        <a:off x="7792503" y="1395494"/>
        <a:ext cx="2665308" cy="1560349"/>
      </dsp:txXfrm>
    </dsp:sp>
  </dsp:spTree>
</dsp:drawing>
</file>

<file path=ppt/diagrams/layout1.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4A93A2E-0271-45B8-9CB7-783938AFC66C}" type="datetimeFigureOut">
              <a:rPr lang="en-US" smtClean="0"/>
              <a:t>4/16/2026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49429CF-B4CA-4823-9BCF-1B6BFA60AE6E}" type="slidenum">
              <a:rPr lang="en-US" smtClean="0"/>
              <a:t>‹#›</a:t>
            </a:fld>
            <a:endParaRPr lang="en-US"/>
          </a:p>
        </p:txBody>
      </p:sp>
    </p:spTree>
    <p:extLst>
      <p:ext uri="{BB962C8B-B14F-4D97-AF65-F5344CB8AC3E}">
        <p14:creationId xmlns:p14="http://schemas.microsoft.com/office/powerpoint/2010/main" val="367406801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4DB8A66-14E6-4E08-8713-7612587B9600}"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22</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330197342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37FF87-2628-0602-738B-1D356E807D3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382D28A-E485-0035-7B5B-C4A68F2A700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57352D2-D115-5172-8682-F7148558171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305E41F-0292-3087-7C45-CA1544E43A50}"/>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4DB8A66-14E6-4E08-8713-7612587B9600}"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23</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81003562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433BA8-0110-D558-3892-6AF7693E32D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94F9A096-913F-2500-B20C-5138A2BCCDF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F78D3FB-A183-4E65-9424-45E0A0097905}"/>
              </a:ext>
            </a:extLst>
          </p:cNvPr>
          <p:cNvSpPr>
            <a:spLocks noGrp="1"/>
          </p:cNvSpPr>
          <p:nvPr>
            <p:ph type="dt" sz="half" idx="10"/>
          </p:nvPr>
        </p:nvSpPr>
        <p:spPr/>
        <p:txBody>
          <a:bodyPr/>
          <a:lstStyle/>
          <a:p>
            <a:fld id="{7A54DFB9-41F2-43AE-B75A-BC96A3A11450}" type="datetimeFigureOut">
              <a:rPr lang="en-US" smtClean="0"/>
              <a:t>4/16/2026</a:t>
            </a:fld>
            <a:endParaRPr lang="en-US"/>
          </a:p>
        </p:txBody>
      </p:sp>
      <p:sp>
        <p:nvSpPr>
          <p:cNvPr id="5" name="Footer Placeholder 4">
            <a:extLst>
              <a:ext uri="{FF2B5EF4-FFF2-40B4-BE49-F238E27FC236}">
                <a16:creationId xmlns:a16="http://schemas.microsoft.com/office/drawing/2014/main" id="{39A692CE-2779-0794-B3A5-70FDEE60CDA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C5AFB09-BE4B-DA4D-E94D-A899326BE4CE}"/>
              </a:ext>
            </a:extLst>
          </p:cNvPr>
          <p:cNvSpPr>
            <a:spLocks noGrp="1"/>
          </p:cNvSpPr>
          <p:nvPr>
            <p:ph type="sldNum" sz="quarter" idx="12"/>
          </p:nvPr>
        </p:nvSpPr>
        <p:spPr/>
        <p:txBody>
          <a:bodyPr/>
          <a:lstStyle/>
          <a:p>
            <a:fld id="{24F55542-5B7C-4B34-BB4D-4AB144DB890B}" type="slidenum">
              <a:rPr lang="en-US" smtClean="0"/>
              <a:t>‹#›</a:t>
            </a:fld>
            <a:endParaRPr lang="en-US"/>
          </a:p>
        </p:txBody>
      </p:sp>
    </p:spTree>
    <p:extLst>
      <p:ext uri="{BB962C8B-B14F-4D97-AF65-F5344CB8AC3E}">
        <p14:creationId xmlns:p14="http://schemas.microsoft.com/office/powerpoint/2010/main" val="8365312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1DBAC0-37E2-7B1F-B02E-88E5E8756CDD}"/>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842C58B3-3284-1B4C-F88E-56EF44865BF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EB983C3-E400-E8AE-5A2B-A79ADD452F2E}"/>
              </a:ext>
            </a:extLst>
          </p:cNvPr>
          <p:cNvSpPr>
            <a:spLocks noGrp="1"/>
          </p:cNvSpPr>
          <p:nvPr>
            <p:ph type="dt" sz="half" idx="10"/>
          </p:nvPr>
        </p:nvSpPr>
        <p:spPr/>
        <p:txBody>
          <a:bodyPr/>
          <a:lstStyle/>
          <a:p>
            <a:fld id="{7A54DFB9-41F2-43AE-B75A-BC96A3A11450}" type="datetimeFigureOut">
              <a:rPr lang="en-US" smtClean="0"/>
              <a:t>4/16/2026</a:t>
            </a:fld>
            <a:endParaRPr lang="en-US"/>
          </a:p>
        </p:txBody>
      </p:sp>
      <p:sp>
        <p:nvSpPr>
          <p:cNvPr id="5" name="Footer Placeholder 4">
            <a:extLst>
              <a:ext uri="{FF2B5EF4-FFF2-40B4-BE49-F238E27FC236}">
                <a16:creationId xmlns:a16="http://schemas.microsoft.com/office/drawing/2014/main" id="{9984F355-B16B-298C-36FC-9837FEC8546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D4B5564-4A9B-CB05-4CB7-6BBE92D8797B}"/>
              </a:ext>
            </a:extLst>
          </p:cNvPr>
          <p:cNvSpPr>
            <a:spLocks noGrp="1"/>
          </p:cNvSpPr>
          <p:nvPr>
            <p:ph type="sldNum" sz="quarter" idx="12"/>
          </p:nvPr>
        </p:nvSpPr>
        <p:spPr/>
        <p:txBody>
          <a:bodyPr/>
          <a:lstStyle/>
          <a:p>
            <a:fld id="{24F55542-5B7C-4B34-BB4D-4AB144DB890B}" type="slidenum">
              <a:rPr lang="en-US" smtClean="0"/>
              <a:t>‹#›</a:t>
            </a:fld>
            <a:endParaRPr lang="en-US"/>
          </a:p>
        </p:txBody>
      </p:sp>
    </p:spTree>
    <p:extLst>
      <p:ext uri="{BB962C8B-B14F-4D97-AF65-F5344CB8AC3E}">
        <p14:creationId xmlns:p14="http://schemas.microsoft.com/office/powerpoint/2010/main" val="4832674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C5CFC7C-F4FA-0CBC-B5A7-9C75D10FB59B}"/>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AEC3102-184D-FAAF-0CC0-F7C98268371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A43F425-8C8A-F25C-E94F-4F0ADD5EFA82}"/>
              </a:ext>
            </a:extLst>
          </p:cNvPr>
          <p:cNvSpPr>
            <a:spLocks noGrp="1"/>
          </p:cNvSpPr>
          <p:nvPr>
            <p:ph type="dt" sz="half" idx="10"/>
          </p:nvPr>
        </p:nvSpPr>
        <p:spPr/>
        <p:txBody>
          <a:bodyPr/>
          <a:lstStyle/>
          <a:p>
            <a:fld id="{7A54DFB9-41F2-43AE-B75A-BC96A3A11450}" type="datetimeFigureOut">
              <a:rPr lang="en-US" smtClean="0"/>
              <a:t>4/16/2026</a:t>
            </a:fld>
            <a:endParaRPr lang="en-US"/>
          </a:p>
        </p:txBody>
      </p:sp>
      <p:sp>
        <p:nvSpPr>
          <p:cNvPr id="5" name="Footer Placeholder 4">
            <a:extLst>
              <a:ext uri="{FF2B5EF4-FFF2-40B4-BE49-F238E27FC236}">
                <a16:creationId xmlns:a16="http://schemas.microsoft.com/office/drawing/2014/main" id="{AC5346D4-DEEE-2825-C1F5-160550681A8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C8E00EF-5468-0326-3D49-0213C2CD39A0}"/>
              </a:ext>
            </a:extLst>
          </p:cNvPr>
          <p:cNvSpPr>
            <a:spLocks noGrp="1"/>
          </p:cNvSpPr>
          <p:nvPr>
            <p:ph type="sldNum" sz="quarter" idx="12"/>
          </p:nvPr>
        </p:nvSpPr>
        <p:spPr/>
        <p:txBody>
          <a:bodyPr/>
          <a:lstStyle/>
          <a:p>
            <a:fld id="{24F55542-5B7C-4B34-BB4D-4AB144DB890B}" type="slidenum">
              <a:rPr lang="en-US" smtClean="0"/>
              <a:t>‹#›</a:t>
            </a:fld>
            <a:endParaRPr lang="en-US"/>
          </a:p>
        </p:txBody>
      </p:sp>
    </p:spTree>
    <p:extLst>
      <p:ext uri="{BB962C8B-B14F-4D97-AF65-F5344CB8AC3E}">
        <p14:creationId xmlns:p14="http://schemas.microsoft.com/office/powerpoint/2010/main" val="57899067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C1579F-CF7B-18C2-8B02-75D14BF94CB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6AB42CB6-F829-A956-237D-E514558C0DF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97B6F4A6-4A97-9B0B-EC5B-4B9DEF4306D7}"/>
              </a:ext>
            </a:extLst>
          </p:cNvPr>
          <p:cNvSpPr>
            <a:spLocks noGrp="1"/>
          </p:cNvSpPr>
          <p:nvPr>
            <p:ph type="dt" sz="half" idx="10"/>
          </p:nvPr>
        </p:nvSpPr>
        <p:spPr/>
        <p:txBody>
          <a:bodyPr/>
          <a:lstStyle/>
          <a:p>
            <a:fld id="{402644C5-DA13-43FA-9E81-005AC85211BA}" type="datetimeFigureOut">
              <a:rPr lang="en-US" smtClean="0"/>
              <a:t>4/16/2026</a:t>
            </a:fld>
            <a:endParaRPr lang="en-US"/>
          </a:p>
        </p:txBody>
      </p:sp>
      <p:sp>
        <p:nvSpPr>
          <p:cNvPr id="5" name="Footer Placeholder 4">
            <a:extLst>
              <a:ext uri="{FF2B5EF4-FFF2-40B4-BE49-F238E27FC236}">
                <a16:creationId xmlns:a16="http://schemas.microsoft.com/office/drawing/2014/main" id="{D53DBC2C-403D-2BFE-BA01-239CF299F30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EA24A8E-C7C7-2B27-BEFF-1FB4E83C647E}"/>
              </a:ext>
            </a:extLst>
          </p:cNvPr>
          <p:cNvSpPr>
            <a:spLocks noGrp="1"/>
          </p:cNvSpPr>
          <p:nvPr>
            <p:ph type="sldNum" sz="quarter" idx="12"/>
          </p:nvPr>
        </p:nvSpPr>
        <p:spPr/>
        <p:txBody>
          <a:bodyPr/>
          <a:lstStyle/>
          <a:p>
            <a:fld id="{2804190E-00E6-444F-BFC6-335AF4E87B7B}" type="slidenum">
              <a:rPr lang="en-US" smtClean="0"/>
              <a:t>‹#›</a:t>
            </a:fld>
            <a:endParaRPr lang="en-US"/>
          </a:p>
        </p:txBody>
      </p:sp>
    </p:spTree>
    <p:extLst>
      <p:ext uri="{BB962C8B-B14F-4D97-AF65-F5344CB8AC3E}">
        <p14:creationId xmlns:p14="http://schemas.microsoft.com/office/powerpoint/2010/main" val="59030991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A42D33-7C93-5BB2-CDB9-16496D9EF7B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E7C53BE-F080-9303-D4DA-E6753B184E0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3BA825A-5AFC-A578-AA90-D21BF55117C1}"/>
              </a:ext>
            </a:extLst>
          </p:cNvPr>
          <p:cNvSpPr>
            <a:spLocks noGrp="1"/>
          </p:cNvSpPr>
          <p:nvPr>
            <p:ph type="dt" sz="half" idx="10"/>
          </p:nvPr>
        </p:nvSpPr>
        <p:spPr/>
        <p:txBody>
          <a:bodyPr/>
          <a:lstStyle/>
          <a:p>
            <a:fld id="{402644C5-DA13-43FA-9E81-005AC85211BA}" type="datetimeFigureOut">
              <a:rPr lang="en-US" smtClean="0"/>
              <a:t>4/16/2026</a:t>
            </a:fld>
            <a:endParaRPr lang="en-US"/>
          </a:p>
        </p:txBody>
      </p:sp>
      <p:sp>
        <p:nvSpPr>
          <p:cNvPr id="5" name="Footer Placeholder 4">
            <a:extLst>
              <a:ext uri="{FF2B5EF4-FFF2-40B4-BE49-F238E27FC236}">
                <a16:creationId xmlns:a16="http://schemas.microsoft.com/office/drawing/2014/main" id="{7B618584-AD61-CC56-3433-B3AA315B367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C606D0F-E22E-E5BF-208F-98AED231314B}"/>
              </a:ext>
            </a:extLst>
          </p:cNvPr>
          <p:cNvSpPr>
            <a:spLocks noGrp="1"/>
          </p:cNvSpPr>
          <p:nvPr>
            <p:ph type="sldNum" sz="quarter" idx="12"/>
          </p:nvPr>
        </p:nvSpPr>
        <p:spPr/>
        <p:txBody>
          <a:bodyPr/>
          <a:lstStyle/>
          <a:p>
            <a:fld id="{2804190E-00E6-444F-BFC6-335AF4E87B7B}" type="slidenum">
              <a:rPr lang="en-US" smtClean="0"/>
              <a:t>‹#›</a:t>
            </a:fld>
            <a:endParaRPr lang="en-US"/>
          </a:p>
        </p:txBody>
      </p:sp>
    </p:spTree>
    <p:extLst>
      <p:ext uri="{BB962C8B-B14F-4D97-AF65-F5344CB8AC3E}">
        <p14:creationId xmlns:p14="http://schemas.microsoft.com/office/powerpoint/2010/main" val="168738877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B2F7DB-BD47-7318-F583-800FE0F00D0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D9A6487D-8FAA-3FF8-6B69-5D5DF5844E37}"/>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B208022-D57F-5CB9-0A54-5CEB52FA9496}"/>
              </a:ext>
            </a:extLst>
          </p:cNvPr>
          <p:cNvSpPr>
            <a:spLocks noGrp="1"/>
          </p:cNvSpPr>
          <p:nvPr>
            <p:ph type="dt" sz="half" idx="10"/>
          </p:nvPr>
        </p:nvSpPr>
        <p:spPr/>
        <p:txBody>
          <a:bodyPr/>
          <a:lstStyle/>
          <a:p>
            <a:fld id="{402644C5-DA13-43FA-9E81-005AC85211BA}" type="datetimeFigureOut">
              <a:rPr lang="en-US" smtClean="0"/>
              <a:t>4/16/2026</a:t>
            </a:fld>
            <a:endParaRPr lang="en-US"/>
          </a:p>
        </p:txBody>
      </p:sp>
      <p:sp>
        <p:nvSpPr>
          <p:cNvPr id="5" name="Footer Placeholder 4">
            <a:extLst>
              <a:ext uri="{FF2B5EF4-FFF2-40B4-BE49-F238E27FC236}">
                <a16:creationId xmlns:a16="http://schemas.microsoft.com/office/drawing/2014/main" id="{D5130260-A4BF-2678-933D-165D592D22D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DBDE786-8EB7-0B40-9613-C453D79A1DF1}"/>
              </a:ext>
            </a:extLst>
          </p:cNvPr>
          <p:cNvSpPr>
            <a:spLocks noGrp="1"/>
          </p:cNvSpPr>
          <p:nvPr>
            <p:ph type="sldNum" sz="quarter" idx="12"/>
          </p:nvPr>
        </p:nvSpPr>
        <p:spPr/>
        <p:txBody>
          <a:bodyPr/>
          <a:lstStyle/>
          <a:p>
            <a:fld id="{2804190E-00E6-444F-BFC6-335AF4E87B7B}" type="slidenum">
              <a:rPr lang="en-US" smtClean="0"/>
              <a:t>‹#›</a:t>
            </a:fld>
            <a:endParaRPr lang="en-US"/>
          </a:p>
        </p:txBody>
      </p:sp>
    </p:spTree>
    <p:extLst>
      <p:ext uri="{BB962C8B-B14F-4D97-AF65-F5344CB8AC3E}">
        <p14:creationId xmlns:p14="http://schemas.microsoft.com/office/powerpoint/2010/main" val="385419799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E90D9F-9BB0-272C-2B9C-A730B8A1186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FAEEBF3-6AED-C3F1-2A65-2C9F8DC3BFDE}"/>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9767244-D505-798C-EA01-28B1D771B78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128CC330-3CD0-1390-DE8C-DC717117A8D4}"/>
              </a:ext>
            </a:extLst>
          </p:cNvPr>
          <p:cNvSpPr>
            <a:spLocks noGrp="1"/>
          </p:cNvSpPr>
          <p:nvPr>
            <p:ph type="dt" sz="half" idx="10"/>
          </p:nvPr>
        </p:nvSpPr>
        <p:spPr/>
        <p:txBody>
          <a:bodyPr/>
          <a:lstStyle/>
          <a:p>
            <a:fld id="{402644C5-DA13-43FA-9E81-005AC85211BA}" type="datetimeFigureOut">
              <a:rPr lang="en-US" smtClean="0"/>
              <a:t>4/16/2026</a:t>
            </a:fld>
            <a:endParaRPr lang="en-US"/>
          </a:p>
        </p:txBody>
      </p:sp>
      <p:sp>
        <p:nvSpPr>
          <p:cNvPr id="6" name="Footer Placeholder 5">
            <a:extLst>
              <a:ext uri="{FF2B5EF4-FFF2-40B4-BE49-F238E27FC236}">
                <a16:creationId xmlns:a16="http://schemas.microsoft.com/office/drawing/2014/main" id="{9E38A974-60D3-D39A-3810-B8EE5C51974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A9FDCD3-80C8-780E-61C0-06469020B0F6}"/>
              </a:ext>
            </a:extLst>
          </p:cNvPr>
          <p:cNvSpPr>
            <a:spLocks noGrp="1"/>
          </p:cNvSpPr>
          <p:nvPr>
            <p:ph type="sldNum" sz="quarter" idx="12"/>
          </p:nvPr>
        </p:nvSpPr>
        <p:spPr/>
        <p:txBody>
          <a:bodyPr/>
          <a:lstStyle/>
          <a:p>
            <a:fld id="{2804190E-00E6-444F-BFC6-335AF4E87B7B}" type="slidenum">
              <a:rPr lang="en-US" smtClean="0"/>
              <a:t>‹#›</a:t>
            </a:fld>
            <a:endParaRPr lang="en-US"/>
          </a:p>
        </p:txBody>
      </p:sp>
    </p:spTree>
    <p:extLst>
      <p:ext uri="{BB962C8B-B14F-4D97-AF65-F5344CB8AC3E}">
        <p14:creationId xmlns:p14="http://schemas.microsoft.com/office/powerpoint/2010/main" val="252524588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788DA7-8C2C-6531-D489-48644B64AE4B}"/>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289FC5E9-A1F7-F797-0514-07E24CB5D26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2A80921F-DE35-7057-4F18-0FD14D2CE49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7B00851B-1619-FD47-B37F-42428DA69EF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C80C634-BB45-E594-C3F7-AB64B37445C4}"/>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F241C838-EF2B-8426-26B8-1C61274B081F}"/>
              </a:ext>
            </a:extLst>
          </p:cNvPr>
          <p:cNvSpPr>
            <a:spLocks noGrp="1"/>
          </p:cNvSpPr>
          <p:nvPr>
            <p:ph type="dt" sz="half" idx="10"/>
          </p:nvPr>
        </p:nvSpPr>
        <p:spPr/>
        <p:txBody>
          <a:bodyPr/>
          <a:lstStyle/>
          <a:p>
            <a:fld id="{402644C5-DA13-43FA-9E81-005AC85211BA}" type="datetimeFigureOut">
              <a:rPr lang="en-US" smtClean="0"/>
              <a:t>4/16/2026</a:t>
            </a:fld>
            <a:endParaRPr lang="en-US"/>
          </a:p>
        </p:txBody>
      </p:sp>
      <p:sp>
        <p:nvSpPr>
          <p:cNvPr id="8" name="Footer Placeholder 7">
            <a:extLst>
              <a:ext uri="{FF2B5EF4-FFF2-40B4-BE49-F238E27FC236}">
                <a16:creationId xmlns:a16="http://schemas.microsoft.com/office/drawing/2014/main" id="{40088885-BB68-2F2C-3280-FDF1DA0FF6F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A5254401-464E-DBA5-228B-CF32B0754F87}"/>
              </a:ext>
            </a:extLst>
          </p:cNvPr>
          <p:cNvSpPr>
            <a:spLocks noGrp="1"/>
          </p:cNvSpPr>
          <p:nvPr>
            <p:ph type="sldNum" sz="quarter" idx="12"/>
          </p:nvPr>
        </p:nvSpPr>
        <p:spPr/>
        <p:txBody>
          <a:bodyPr/>
          <a:lstStyle/>
          <a:p>
            <a:fld id="{2804190E-00E6-444F-BFC6-335AF4E87B7B}" type="slidenum">
              <a:rPr lang="en-US" smtClean="0"/>
              <a:t>‹#›</a:t>
            </a:fld>
            <a:endParaRPr lang="en-US"/>
          </a:p>
        </p:txBody>
      </p:sp>
    </p:spTree>
    <p:extLst>
      <p:ext uri="{BB962C8B-B14F-4D97-AF65-F5344CB8AC3E}">
        <p14:creationId xmlns:p14="http://schemas.microsoft.com/office/powerpoint/2010/main" val="54259352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799A49-19EC-18DD-3730-8840B4E1211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F9AE7091-A18F-DA85-8AD2-DBB72EBBEFA8}"/>
              </a:ext>
            </a:extLst>
          </p:cNvPr>
          <p:cNvSpPr>
            <a:spLocks noGrp="1"/>
          </p:cNvSpPr>
          <p:nvPr>
            <p:ph type="dt" sz="half" idx="10"/>
          </p:nvPr>
        </p:nvSpPr>
        <p:spPr/>
        <p:txBody>
          <a:bodyPr/>
          <a:lstStyle/>
          <a:p>
            <a:fld id="{402644C5-DA13-43FA-9E81-005AC85211BA}" type="datetimeFigureOut">
              <a:rPr lang="en-US" smtClean="0"/>
              <a:t>4/16/2026</a:t>
            </a:fld>
            <a:endParaRPr lang="en-US"/>
          </a:p>
        </p:txBody>
      </p:sp>
      <p:sp>
        <p:nvSpPr>
          <p:cNvPr id="4" name="Footer Placeholder 3">
            <a:extLst>
              <a:ext uri="{FF2B5EF4-FFF2-40B4-BE49-F238E27FC236}">
                <a16:creationId xmlns:a16="http://schemas.microsoft.com/office/drawing/2014/main" id="{2BDF26B9-512A-94FA-AB58-10528AAE3A62}"/>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B3946B34-6E1C-1E22-E514-ECE361A25D7D}"/>
              </a:ext>
            </a:extLst>
          </p:cNvPr>
          <p:cNvSpPr>
            <a:spLocks noGrp="1"/>
          </p:cNvSpPr>
          <p:nvPr>
            <p:ph type="sldNum" sz="quarter" idx="12"/>
          </p:nvPr>
        </p:nvSpPr>
        <p:spPr/>
        <p:txBody>
          <a:bodyPr/>
          <a:lstStyle/>
          <a:p>
            <a:fld id="{2804190E-00E6-444F-BFC6-335AF4E87B7B}" type="slidenum">
              <a:rPr lang="en-US" smtClean="0"/>
              <a:t>‹#›</a:t>
            </a:fld>
            <a:endParaRPr lang="en-US"/>
          </a:p>
        </p:txBody>
      </p:sp>
    </p:spTree>
    <p:extLst>
      <p:ext uri="{BB962C8B-B14F-4D97-AF65-F5344CB8AC3E}">
        <p14:creationId xmlns:p14="http://schemas.microsoft.com/office/powerpoint/2010/main" val="42365492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14389D9-8EBF-DA1B-DE56-AC36E3BC7E0F}"/>
              </a:ext>
            </a:extLst>
          </p:cNvPr>
          <p:cNvSpPr>
            <a:spLocks noGrp="1"/>
          </p:cNvSpPr>
          <p:nvPr>
            <p:ph type="dt" sz="half" idx="10"/>
          </p:nvPr>
        </p:nvSpPr>
        <p:spPr/>
        <p:txBody>
          <a:bodyPr/>
          <a:lstStyle/>
          <a:p>
            <a:fld id="{402644C5-DA13-43FA-9E81-005AC85211BA}" type="datetimeFigureOut">
              <a:rPr lang="en-US" smtClean="0"/>
              <a:t>4/16/2026</a:t>
            </a:fld>
            <a:endParaRPr lang="en-US"/>
          </a:p>
        </p:txBody>
      </p:sp>
      <p:sp>
        <p:nvSpPr>
          <p:cNvPr id="3" name="Footer Placeholder 2">
            <a:extLst>
              <a:ext uri="{FF2B5EF4-FFF2-40B4-BE49-F238E27FC236}">
                <a16:creationId xmlns:a16="http://schemas.microsoft.com/office/drawing/2014/main" id="{88494CCD-5B82-147C-2616-5493598884E7}"/>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EB8CA0E-BF34-0FF0-18EC-D20D4E049E9C}"/>
              </a:ext>
            </a:extLst>
          </p:cNvPr>
          <p:cNvSpPr>
            <a:spLocks noGrp="1"/>
          </p:cNvSpPr>
          <p:nvPr>
            <p:ph type="sldNum" sz="quarter" idx="12"/>
          </p:nvPr>
        </p:nvSpPr>
        <p:spPr/>
        <p:txBody>
          <a:bodyPr/>
          <a:lstStyle/>
          <a:p>
            <a:fld id="{2804190E-00E6-444F-BFC6-335AF4E87B7B}" type="slidenum">
              <a:rPr lang="en-US" smtClean="0"/>
              <a:t>‹#›</a:t>
            </a:fld>
            <a:endParaRPr lang="en-US"/>
          </a:p>
        </p:txBody>
      </p:sp>
    </p:spTree>
    <p:extLst>
      <p:ext uri="{BB962C8B-B14F-4D97-AF65-F5344CB8AC3E}">
        <p14:creationId xmlns:p14="http://schemas.microsoft.com/office/powerpoint/2010/main" val="378160498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F9C9DC-B321-2CBD-A484-2D3B061A24F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3B1A9D22-41ED-FD36-F760-C9775E11B3E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9AABEDF-D847-DD31-4BBA-F4D19983F0F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92F3B7C-82B8-E0EC-BC7F-DC80D6DA68AD}"/>
              </a:ext>
            </a:extLst>
          </p:cNvPr>
          <p:cNvSpPr>
            <a:spLocks noGrp="1"/>
          </p:cNvSpPr>
          <p:nvPr>
            <p:ph type="dt" sz="half" idx="10"/>
          </p:nvPr>
        </p:nvSpPr>
        <p:spPr/>
        <p:txBody>
          <a:bodyPr/>
          <a:lstStyle/>
          <a:p>
            <a:fld id="{402644C5-DA13-43FA-9E81-005AC85211BA}" type="datetimeFigureOut">
              <a:rPr lang="en-US" smtClean="0"/>
              <a:t>4/16/2026</a:t>
            </a:fld>
            <a:endParaRPr lang="en-US"/>
          </a:p>
        </p:txBody>
      </p:sp>
      <p:sp>
        <p:nvSpPr>
          <p:cNvPr id="6" name="Footer Placeholder 5">
            <a:extLst>
              <a:ext uri="{FF2B5EF4-FFF2-40B4-BE49-F238E27FC236}">
                <a16:creationId xmlns:a16="http://schemas.microsoft.com/office/drawing/2014/main" id="{AB73F7BE-6A0E-D51B-1990-65F5585568B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A290CC9-8B3A-847C-C87D-1D26E2BEB9E7}"/>
              </a:ext>
            </a:extLst>
          </p:cNvPr>
          <p:cNvSpPr>
            <a:spLocks noGrp="1"/>
          </p:cNvSpPr>
          <p:nvPr>
            <p:ph type="sldNum" sz="quarter" idx="12"/>
          </p:nvPr>
        </p:nvSpPr>
        <p:spPr/>
        <p:txBody>
          <a:bodyPr/>
          <a:lstStyle/>
          <a:p>
            <a:fld id="{2804190E-00E6-444F-BFC6-335AF4E87B7B}" type="slidenum">
              <a:rPr lang="en-US" smtClean="0"/>
              <a:t>‹#›</a:t>
            </a:fld>
            <a:endParaRPr lang="en-US"/>
          </a:p>
        </p:txBody>
      </p:sp>
    </p:spTree>
    <p:extLst>
      <p:ext uri="{BB962C8B-B14F-4D97-AF65-F5344CB8AC3E}">
        <p14:creationId xmlns:p14="http://schemas.microsoft.com/office/powerpoint/2010/main" val="32958976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0503AE-E4ED-48E4-2AA8-A0095C84F14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41B9767-2760-A48F-B457-152E2A846BA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FDC20DD-0536-8BFD-1019-B82681DF8F4C}"/>
              </a:ext>
            </a:extLst>
          </p:cNvPr>
          <p:cNvSpPr>
            <a:spLocks noGrp="1"/>
          </p:cNvSpPr>
          <p:nvPr>
            <p:ph type="dt" sz="half" idx="10"/>
          </p:nvPr>
        </p:nvSpPr>
        <p:spPr/>
        <p:txBody>
          <a:bodyPr/>
          <a:lstStyle/>
          <a:p>
            <a:fld id="{7A54DFB9-41F2-43AE-B75A-BC96A3A11450}" type="datetimeFigureOut">
              <a:rPr lang="en-US" smtClean="0"/>
              <a:t>4/16/2026</a:t>
            </a:fld>
            <a:endParaRPr lang="en-US"/>
          </a:p>
        </p:txBody>
      </p:sp>
      <p:sp>
        <p:nvSpPr>
          <p:cNvPr id="5" name="Footer Placeholder 4">
            <a:extLst>
              <a:ext uri="{FF2B5EF4-FFF2-40B4-BE49-F238E27FC236}">
                <a16:creationId xmlns:a16="http://schemas.microsoft.com/office/drawing/2014/main" id="{218E5BFD-37EA-C937-1A9A-514DEA65EF7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B78A5FE-EA93-0027-71AD-818F874F5C85}"/>
              </a:ext>
            </a:extLst>
          </p:cNvPr>
          <p:cNvSpPr>
            <a:spLocks noGrp="1"/>
          </p:cNvSpPr>
          <p:nvPr>
            <p:ph type="sldNum" sz="quarter" idx="12"/>
          </p:nvPr>
        </p:nvSpPr>
        <p:spPr/>
        <p:txBody>
          <a:bodyPr/>
          <a:lstStyle/>
          <a:p>
            <a:fld id="{24F55542-5B7C-4B34-BB4D-4AB144DB890B}" type="slidenum">
              <a:rPr lang="en-US" smtClean="0"/>
              <a:t>‹#›</a:t>
            </a:fld>
            <a:endParaRPr lang="en-US"/>
          </a:p>
        </p:txBody>
      </p:sp>
    </p:spTree>
    <p:extLst>
      <p:ext uri="{BB962C8B-B14F-4D97-AF65-F5344CB8AC3E}">
        <p14:creationId xmlns:p14="http://schemas.microsoft.com/office/powerpoint/2010/main" val="190811443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5D1B1F-D684-D22F-579C-95448AB0331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58ACE764-9B07-65D0-C754-255ED42136D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6D7EE80F-79DA-5AFA-F273-8FF192DE7FA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DAFA326-C4C4-4076-AC5C-4811F66FE507}"/>
              </a:ext>
            </a:extLst>
          </p:cNvPr>
          <p:cNvSpPr>
            <a:spLocks noGrp="1"/>
          </p:cNvSpPr>
          <p:nvPr>
            <p:ph type="dt" sz="half" idx="10"/>
          </p:nvPr>
        </p:nvSpPr>
        <p:spPr/>
        <p:txBody>
          <a:bodyPr/>
          <a:lstStyle/>
          <a:p>
            <a:fld id="{402644C5-DA13-43FA-9E81-005AC85211BA}" type="datetimeFigureOut">
              <a:rPr lang="en-US" smtClean="0"/>
              <a:t>4/16/2026</a:t>
            </a:fld>
            <a:endParaRPr lang="en-US"/>
          </a:p>
        </p:txBody>
      </p:sp>
      <p:sp>
        <p:nvSpPr>
          <p:cNvPr id="6" name="Footer Placeholder 5">
            <a:extLst>
              <a:ext uri="{FF2B5EF4-FFF2-40B4-BE49-F238E27FC236}">
                <a16:creationId xmlns:a16="http://schemas.microsoft.com/office/drawing/2014/main" id="{97541F5B-EB2E-FFF3-5AD2-1E67390650B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A6F3B98-EA95-A4C9-7306-42FAB3112E41}"/>
              </a:ext>
            </a:extLst>
          </p:cNvPr>
          <p:cNvSpPr>
            <a:spLocks noGrp="1"/>
          </p:cNvSpPr>
          <p:nvPr>
            <p:ph type="sldNum" sz="quarter" idx="12"/>
          </p:nvPr>
        </p:nvSpPr>
        <p:spPr/>
        <p:txBody>
          <a:bodyPr/>
          <a:lstStyle/>
          <a:p>
            <a:fld id="{2804190E-00E6-444F-BFC6-335AF4E87B7B}" type="slidenum">
              <a:rPr lang="en-US" smtClean="0"/>
              <a:t>‹#›</a:t>
            </a:fld>
            <a:endParaRPr lang="en-US"/>
          </a:p>
        </p:txBody>
      </p:sp>
    </p:spTree>
    <p:extLst>
      <p:ext uri="{BB962C8B-B14F-4D97-AF65-F5344CB8AC3E}">
        <p14:creationId xmlns:p14="http://schemas.microsoft.com/office/powerpoint/2010/main" val="233281551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725B16-F02A-5F89-311A-B1C65D09F8DD}"/>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9A3523F-2667-3C21-BA4C-9EACA14BED3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D5C3ECB-45D3-93F2-6045-EB1EBE90FEB0}"/>
              </a:ext>
            </a:extLst>
          </p:cNvPr>
          <p:cNvSpPr>
            <a:spLocks noGrp="1"/>
          </p:cNvSpPr>
          <p:nvPr>
            <p:ph type="dt" sz="half" idx="10"/>
          </p:nvPr>
        </p:nvSpPr>
        <p:spPr/>
        <p:txBody>
          <a:bodyPr/>
          <a:lstStyle/>
          <a:p>
            <a:fld id="{402644C5-DA13-43FA-9E81-005AC85211BA}" type="datetimeFigureOut">
              <a:rPr lang="en-US" smtClean="0"/>
              <a:t>4/16/2026</a:t>
            </a:fld>
            <a:endParaRPr lang="en-US"/>
          </a:p>
        </p:txBody>
      </p:sp>
      <p:sp>
        <p:nvSpPr>
          <p:cNvPr id="5" name="Footer Placeholder 4">
            <a:extLst>
              <a:ext uri="{FF2B5EF4-FFF2-40B4-BE49-F238E27FC236}">
                <a16:creationId xmlns:a16="http://schemas.microsoft.com/office/drawing/2014/main" id="{3BB0A875-B51E-78A1-9246-0C44E0C1491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8E78C91-EFCC-4AF2-0615-2C28720076BB}"/>
              </a:ext>
            </a:extLst>
          </p:cNvPr>
          <p:cNvSpPr>
            <a:spLocks noGrp="1"/>
          </p:cNvSpPr>
          <p:nvPr>
            <p:ph type="sldNum" sz="quarter" idx="12"/>
          </p:nvPr>
        </p:nvSpPr>
        <p:spPr/>
        <p:txBody>
          <a:bodyPr/>
          <a:lstStyle/>
          <a:p>
            <a:fld id="{2804190E-00E6-444F-BFC6-335AF4E87B7B}" type="slidenum">
              <a:rPr lang="en-US" smtClean="0"/>
              <a:t>‹#›</a:t>
            </a:fld>
            <a:endParaRPr lang="en-US"/>
          </a:p>
        </p:txBody>
      </p:sp>
    </p:spTree>
    <p:extLst>
      <p:ext uri="{BB962C8B-B14F-4D97-AF65-F5344CB8AC3E}">
        <p14:creationId xmlns:p14="http://schemas.microsoft.com/office/powerpoint/2010/main" val="310979910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7887421-E0BC-9F1F-229E-CD9A3F3DCB49}"/>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6A06FF25-A458-2B92-8716-025824398EE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4A9A2BD-7805-4A21-95FD-5A969E4A92C4}"/>
              </a:ext>
            </a:extLst>
          </p:cNvPr>
          <p:cNvSpPr>
            <a:spLocks noGrp="1"/>
          </p:cNvSpPr>
          <p:nvPr>
            <p:ph type="dt" sz="half" idx="10"/>
          </p:nvPr>
        </p:nvSpPr>
        <p:spPr/>
        <p:txBody>
          <a:bodyPr/>
          <a:lstStyle/>
          <a:p>
            <a:fld id="{402644C5-DA13-43FA-9E81-005AC85211BA}" type="datetimeFigureOut">
              <a:rPr lang="en-US" smtClean="0"/>
              <a:t>4/16/2026</a:t>
            </a:fld>
            <a:endParaRPr lang="en-US"/>
          </a:p>
        </p:txBody>
      </p:sp>
      <p:sp>
        <p:nvSpPr>
          <p:cNvPr id="5" name="Footer Placeholder 4">
            <a:extLst>
              <a:ext uri="{FF2B5EF4-FFF2-40B4-BE49-F238E27FC236}">
                <a16:creationId xmlns:a16="http://schemas.microsoft.com/office/drawing/2014/main" id="{8EF1DAEA-39AB-660A-CC1A-43DEAAB503A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CA81080-0146-909E-8583-EF2B3BF72F75}"/>
              </a:ext>
            </a:extLst>
          </p:cNvPr>
          <p:cNvSpPr>
            <a:spLocks noGrp="1"/>
          </p:cNvSpPr>
          <p:nvPr>
            <p:ph type="sldNum" sz="quarter" idx="12"/>
          </p:nvPr>
        </p:nvSpPr>
        <p:spPr/>
        <p:txBody>
          <a:bodyPr/>
          <a:lstStyle/>
          <a:p>
            <a:fld id="{2804190E-00E6-444F-BFC6-335AF4E87B7B}" type="slidenum">
              <a:rPr lang="en-US" smtClean="0"/>
              <a:t>‹#›</a:t>
            </a:fld>
            <a:endParaRPr lang="en-US"/>
          </a:p>
        </p:txBody>
      </p:sp>
    </p:spTree>
    <p:extLst>
      <p:ext uri="{BB962C8B-B14F-4D97-AF65-F5344CB8AC3E}">
        <p14:creationId xmlns:p14="http://schemas.microsoft.com/office/powerpoint/2010/main" val="6047993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F2FBF4-CC2E-905B-BFE2-5932C0CF255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63833E33-8EB0-5997-7945-C5BBC197FDEA}"/>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81D316C-CD4D-8B76-8E81-B482373078C5}"/>
              </a:ext>
            </a:extLst>
          </p:cNvPr>
          <p:cNvSpPr>
            <a:spLocks noGrp="1"/>
          </p:cNvSpPr>
          <p:nvPr>
            <p:ph type="dt" sz="half" idx="10"/>
          </p:nvPr>
        </p:nvSpPr>
        <p:spPr/>
        <p:txBody>
          <a:bodyPr/>
          <a:lstStyle/>
          <a:p>
            <a:fld id="{7A54DFB9-41F2-43AE-B75A-BC96A3A11450}" type="datetimeFigureOut">
              <a:rPr lang="en-US" smtClean="0"/>
              <a:t>4/16/2026</a:t>
            </a:fld>
            <a:endParaRPr lang="en-US"/>
          </a:p>
        </p:txBody>
      </p:sp>
      <p:sp>
        <p:nvSpPr>
          <p:cNvPr id="5" name="Footer Placeholder 4">
            <a:extLst>
              <a:ext uri="{FF2B5EF4-FFF2-40B4-BE49-F238E27FC236}">
                <a16:creationId xmlns:a16="http://schemas.microsoft.com/office/drawing/2014/main" id="{4666751E-988D-E5B8-7568-F643EC96BAE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816C5C5-9734-336B-2428-4CA47345B91F}"/>
              </a:ext>
            </a:extLst>
          </p:cNvPr>
          <p:cNvSpPr>
            <a:spLocks noGrp="1"/>
          </p:cNvSpPr>
          <p:nvPr>
            <p:ph type="sldNum" sz="quarter" idx="12"/>
          </p:nvPr>
        </p:nvSpPr>
        <p:spPr/>
        <p:txBody>
          <a:bodyPr/>
          <a:lstStyle/>
          <a:p>
            <a:fld id="{24F55542-5B7C-4B34-BB4D-4AB144DB890B}" type="slidenum">
              <a:rPr lang="en-US" smtClean="0"/>
              <a:t>‹#›</a:t>
            </a:fld>
            <a:endParaRPr lang="en-US"/>
          </a:p>
        </p:txBody>
      </p:sp>
    </p:spTree>
    <p:extLst>
      <p:ext uri="{BB962C8B-B14F-4D97-AF65-F5344CB8AC3E}">
        <p14:creationId xmlns:p14="http://schemas.microsoft.com/office/powerpoint/2010/main" val="16455415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8923C4-2565-E21D-007F-A410BA6B9CF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5CB553B-BEFA-38A0-46C6-5030FF02CA6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51342CE9-6FB6-D327-1703-CA02EEBB868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DF879CB-1BCF-36D7-E4FD-1A68356FBD28}"/>
              </a:ext>
            </a:extLst>
          </p:cNvPr>
          <p:cNvSpPr>
            <a:spLocks noGrp="1"/>
          </p:cNvSpPr>
          <p:nvPr>
            <p:ph type="dt" sz="half" idx="10"/>
          </p:nvPr>
        </p:nvSpPr>
        <p:spPr/>
        <p:txBody>
          <a:bodyPr/>
          <a:lstStyle/>
          <a:p>
            <a:fld id="{7A54DFB9-41F2-43AE-B75A-BC96A3A11450}" type="datetimeFigureOut">
              <a:rPr lang="en-US" smtClean="0"/>
              <a:t>4/16/2026</a:t>
            </a:fld>
            <a:endParaRPr lang="en-US"/>
          </a:p>
        </p:txBody>
      </p:sp>
      <p:sp>
        <p:nvSpPr>
          <p:cNvPr id="6" name="Footer Placeholder 5">
            <a:extLst>
              <a:ext uri="{FF2B5EF4-FFF2-40B4-BE49-F238E27FC236}">
                <a16:creationId xmlns:a16="http://schemas.microsoft.com/office/drawing/2014/main" id="{F9965908-83D9-D472-6C10-E9352FB1552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A8C2176-D66B-2693-04FC-FAEB9FA535EE}"/>
              </a:ext>
            </a:extLst>
          </p:cNvPr>
          <p:cNvSpPr>
            <a:spLocks noGrp="1"/>
          </p:cNvSpPr>
          <p:nvPr>
            <p:ph type="sldNum" sz="quarter" idx="12"/>
          </p:nvPr>
        </p:nvSpPr>
        <p:spPr/>
        <p:txBody>
          <a:bodyPr/>
          <a:lstStyle/>
          <a:p>
            <a:fld id="{24F55542-5B7C-4B34-BB4D-4AB144DB890B}" type="slidenum">
              <a:rPr lang="en-US" smtClean="0"/>
              <a:t>‹#›</a:t>
            </a:fld>
            <a:endParaRPr lang="en-US"/>
          </a:p>
        </p:txBody>
      </p:sp>
    </p:spTree>
    <p:extLst>
      <p:ext uri="{BB962C8B-B14F-4D97-AF65-F5344CB8AC3E}">
        <p14:creationId xmlns:p14="http://schemas.microsoft.com/office/powerpoint/2010/main" val="14450000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5F3600-E146-2394-2C7F-B44D553794F5}"/>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3C689301-B9AF-9AC2-0B9C-5807A401C23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53EF7C4-1786-E7FC-209D-435DEFE73BD2}"/>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633ED620-BD1B-8DCD-B78C-12C349181FB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C5367C7-BE18-4E90-9E0C-9820306DE4F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234E2BA5-C35B-BBEC-ECFC-98D760E365A1}"/>
              </a:ext>
            </a:extLst>
          </p:cNvPr>
          <p:cNvSpPr>
            <a:spLocks noGrp="1"/>
          </p:cNvSpPr>
          <p:nvPr>
            <p:ph type="dt" sz="half" idx="10"/>
          </p:nvPr>
        </p:nvSpPr>
        <p:spPr/>
        <p:txBody>
          <a:bodyPr/>
          <a:lstStyle/>
          <a:p>
            <a:fld id="{7A54DFB9-41F2-43AE-B75A-BC96A3A11450}" type="datetimeFigureOut">
              <a:rPr lang="en-US" smtClean="0"/>
              <a:t>4/16/2026</a:t>
            </a:fld>
            <a:endParaRPr lang="en-US"/>
          </a:p>
        </p:txBody>
      </p:sp>
      <p:sp>
        <p:nvSpPr>
          <p:cNvPr id="8" name="Footer Placeholder 7">
            <a:extLst>
              <a:ext uri="{FF2B5EF4-FFF2-40B4-BE49-F238E27FC236}">
                <a16:creationId xmlns:a16="http://schemas.microsoft.com/office/drawing/2014/main" id="{FCE2334F-247C-DE96-27E1-0761AB7D438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BAB98E09-E982-ACEF-1797-4AF2C8153D9F}"/>
              </a:ext>
            </a:extLst>
          </p:cNvPr>
          <p:cNvSpPr>
            <a:spLocks noGrp="1"/>
          </p:cNvSpPr>
          <p:nvPr>
            <p:ph type="sldNum" sz="quarter" idx="12"/>
          </p:nvPr>
        </p:nvSpPr>
        <p:spPr/>
        <p:txBody>
          <a:bodyPr/>
          <a:lstStyle/>
          <a:p>
            <a:fld id="{24F55542-5B7C-4B34-BB4D-4AB144DB890B}" type="slidenum">
              <a:rPr lang="en-US" smtClean="0"/>
              <a:t>‹#›</a:t>
            </a:fld>
            <a:endParaRPr lang="en-US"/>
          </a:p>
        </p:txBody>
      </p:sp>
    </p:spTree>
    <p:extLst>
      <p:ext uri="{BB962C8B-B14F-4D97-AF65-F5344CB8AC3E}">
        <p14:creationId xmlns:p14="http://schemas.microsoft.com/office/powerpoint/2010/main" val="17313147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FFC98C-9860-4769-313E-2C19E1462BD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3FC1BFF-9402-79C1-EAC6-C10154AB298A}"/>
              </a:ext>
            </a:extLst>
          </p:cNvPr>
          <p:cNvSpPr>
            <a:spLocks noGrp="1"/>
          </p:cNvSpPr>
          <p:nvPr>
            <p:ph type="dt" sz="half" idx="10"/>
          </p:nvPr>
        </p:nvSpPr>
        <p:spPr/>
        <p:txBody>
          <a:bodyPr/>
          <a:lstStyle/>
          <a:p>
            <a:fld id="{7A54DFB9-41F2-43AE-B75A-BC96A3A11450}" type="datetimeFigureOut">
              <a:rPr lang="en-US" smtClean="0"/>
              <a:t>4/16/2026</a:t>
            </a:fld>
            <a:endParaRPr lang="en-US"/>
          </a:p>
        </p:txBody>
      </p:sp>
      <p:sp>
        <p:nvSpPr>
          <p:cNvPr id="4" name="Footer Placeholder 3">
            <a:extLst>
              <a:ext uri="{FF2B5EF4-FFF2-40B4-BE49-F238E27FC236}">
                <a16:creationId xmlns:a16="http://schemas.microsoft.com/office/drawing/2014/main" id="{EB833770-6273-03D0-90DC-0D09B86287BA}"/>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C4D5AE29-60FF-258E-DEDA-847AD2879ABB}"/>
              </a:ext>
            </a:extLst>
          </p:cNvPr>
          <p:cNvSpPr>
            <a:spLocks noGrp="1"/>
          </p:cNvSpPr>
          <p:nvPr>
            <p:ph type="sldNum" sz="quarter" idx="12"/>
          </p:nvPr>
        </p:nvSpPr>
        <p:spPr/>
        <p:txBody>
          <a:bodyPr/>
          <a:lstStyle/>
          <a:p>
            <a:fld id="{24F55542-5B7C-4B34-BB4D-4AB144DB890B}" type="slidenum">
              <a:rPr lang="en-US" smtClean="0"/>
              <a:t>‹#›</a:t>
            </a:fld>
            <a:endParaRPr lang="en-US"/>
          </a:p>
        </p:txBody>
      </p:sp>
    </p:spTree>
    <p:extLst>
      <p:ext uri="{BB962C8B-B14F-4D97-AF65-F5344CB8AC3E}">
        <p14:creationId xmlns:p14="http://schemas.microsoft.com/office/powerpoint/2010/main" val="26415896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E98752A-EC34-B9F2-3AF0-69E7EA0A1E25}"/>
              </a:ext>
            </a:extLst>
          </p:cNvPr>
          <p:cNvSpPr>
            <a:spLocks noGrp="1"/>
          </p:cNvSpPr>
          <p:nvPr>
            <p:ph type="dt" sz="half" idx="10"/>
          </p:nvPr>
        </p:nvSpPr>
        <p:spPr/>
        <p:txBody>
          <a:bodyPr/>
          <a:lstStyle/>
          <a:p>
            <a:fld id="{7A54DFB9-41F2-43AE-B75A-BC96A3A11450}" type="datetimeFigureOut">
              <a:rPr lang="en-US" smtClean="0"/>
              <a:t>4/16/2026</a:t>
            </a:fld>
            <a:endParaRPr lang="en-US"/>
          </a:p>
        </p:txBody>
      </p:sp>
      <p:sp>
        <p:nvSpPr>
          <p:cNvPr id="3" name="Footer Placeholder 2">
            <a:extLst>
              <a:ext uri="{FF2B5EF4-FFF2-40B4-BE49-F238E27FC236}">
                <a16:creationId xmlns:a16="http://schemas.microsoft.com/office/drawing/2014/main" id="{A7B0ABBA-ECE0-23C0-6100-890076567A3E}"/>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6876B7EA-70D7-098C-F160-00CC33ABA095}"/>
              </a:ext>
            </a:extLst>
          </p:cNvPr>
          <p:cNvSpPr>
            <a:spLocks noGrp="1"/>
          </p:cNvSpPr>
          <p:nvPr>
            <p:ph type="sldNum" sz="quarter" idx="12"/>
          </p:nvPr>
        </p:nvSpPr>
        <p:spPr/>
        <p:txBody>
          <a:bodyPr/>
          <a:lstStyle/>
          <a:p>
            <a:fld id="{24F55542-5B7C-4B34-BB4D-4AB144DB890B}" type="slidenum">
              <a:rPr lang="en-US" smtClean="0"/>
              <a:t>‹#›</a:t>
            </a:fld>
            <a:endParaRPr lang="en-US"/>
          </a:p>
        </p:txBody>
      </p:sp>
    </p:spTree>
    <p:extLst>
      <p:ext uri="{BB962C8B-B14F-4D97-AF65-F5344CB8AC3E}">
        <p14:creationId xmlns:p14="http://schemas.microsoft.com/office/powerpoint/2010/main" val="33909731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413A35-7539-DD9D-6157-CD133284601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DDCD602-5516-D3D0-8D6B-AD0076A40A6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3B85FE4-DB17-D00E-DA3E-61F8D5A8403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64E036E-6937-FDB8-F551-D7683E7194DA}"/>
              </a:ext>
            </a:extLst>
          </p:cNvPr>
          <p:cNvSpPr>
            <a:spLocks noGrp="1"/>
          </p:cNvSpPr>
          <p:nvPr>
            <p:ph type="dt" sz="half" idx="10"/>
          </p:nvPr>
        </p:nvSpPr>
        <p:spPr/>
        <p:txBody>
          <a:bodyPr/>
          <a:lstStyle/>
          <a:p>
            <a:fld id="{7A54DFB9-41F2-43AE-B75A-BC96A3A11450}" type="datetimeFigureOut">
              <a:rPr lang="en-US" smtClean="0"/>
              <a:t>4/16/2026</a:t>
            </a:fld>
            <a:endParaRPr lang="en-US"/>
          </a:p>
        </p:txBody>
      </p:sp>
      <p:sp>
        <p:nvSpPr>
          <p:cNvPr id="6" name="Footer Placeholder 5">
            <a:extLst>
              <a:ext uri="{FF2B5EF4-FFF2-40B4-BE49-F238E27FC236}">
                <a16:creationId xmlns:a16="http://schemas.microsoft.com/office/drawing/2014/main" id="{B3334297-E434-08AE-832F-016DB7A8606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4B8E496-9AC7-CE06-F14A-06EB0EC4F51E}"/>
              </a:ext>
            </a:extLst>
          </p:cNvPr>
          <p:cNvSpPr>
            <a:spLocks noGrp="1"/>
          </p:cNvSpPr>
          <p:nvPr>
            <p:ph type="sldNum" sz="quarter" idx="12"/>
          </p:nvPr>
        </p:nvSpPr>
        <p:spPr/>
        <p:txBody>
          <a:bodyPr/>
          <a:lstStyle/>
          <a:p>
            <a:fld id="{24F55542-5B7C-4B34-BB4D-4AB144DB890B}" type="slidenum">
              <a:rPr lang="en-US" smtClean="0"/>
              <a:t>‹#›</a:t>
            </a:fld>
            <a:endParaRPr lang="en-US"/>
          </a:p>
        </p:txBody>
      </p:sp>
    </p:spTree>
    <p:extLst>
      <p:ext uri="{BB962C8B-B14F-4D97-AF65-F5344CB8AC3E}">
        <p14:creationId xmlns:p14="http://schemas.microsoft.com/office/powerpoint/2010/main" val="33619430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4E6835-CC30-310C-AF35-DF75967CB9B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DAB620AF-7F88-34E3-4E3A-88C39F71BC9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038C05DE-0B54-A438-655D-FD995777E79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116C869-8D5C-6EE6-A163-08B83753FFF5}"/>
              </a:ext>
            </a:extLst>
          </p:cNvPr>
          <p:cNvSpPr>
            <a:spLocks noGrp="1"/>
          </p:cNvSpPr>
          <p:nvPr>
            <p:ph type="dt" sz="half" idx="10"/>
          </p:nvPr>
        </p:nvSpPr>
        <p:spPr/>
        <p:txBody>
          <a:bodyPr/>
          <a:lstStyle/>
          <a:p>
            <a:fld id="{7A54DFB9-41F2-43AE-B75A-BC96A3A11450}" type="datetimeFigureOut">
              <a:rPr lang="en-US" smtClean="0"/>
              <a:t>4/16/2026</a:t>
            </a:fld>
            <a:endParaRPr lang="en-US"/>
          </a:p>
        </p:txBody>
      </p:sp>
      <p:sp>
        <p:nvSpPr>
          <p:cNvPr id="6" name="Footer Placeholder 5">
            <a:extLst>
              <a:ext uri="{FF2B5EF4-FFF2-40B4-BE49-F238E27FC236}">
                <a16:creationId xmlns:a16="http://schemas.microsoft.com/office/drawing/2014/main" id="{08FB234E-6A7B-73C6-FFD3-7B1C29683E9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CDB98A9-EA3C-86E9-7E78-F4487B0F538D}"/>
              </a:ext>
            </a:extLst>
          </p:cNvPr>
          <p:cNvSpPr>
            <a:spLocks noGrp="1"/>
          </p:cNvSpPr>
          <p:nvPr>
            <p:ph type="sldNum" sz="quarter" idx="12"/>
          </p:nvPr>
        </p:nvSpPr>
        <p:spPr/>
        <p:txBody>
          <a:bodyPr/>
          <a:lstStyle/>
          <a:p>
            <a:fld id="{24F55542-5B7C-4B34-BB4D-4AB144DB890B}" type="slidenum">
              <a:rPr lang="en-US" smtClean="0"/>
              <a:t>‹#›</a:t>
            </a:fld>
            <a:endParaRPr lang="en-US"/>
          </a:p>
        </p:txBody>
      </p:sp>
    </p:spTree>
    <p:extLst>
      <p:ext uri="{BB962C8B-B14F-4D97-AF65-F5344CB8AC3E}">
        <p14:creationId xmlns:p14="http://schemas.microsoft.com/office/powerpoint/2010/main" val="14633709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183E970-CBD1-53F1-57F2-0640ACF0031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0F4AEF7F-289E-9A03-E470-3297AD2067F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48FF69B-58B2-CBB9-C430-19A24809D2A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7A54DFB9-41F2-43AE-B75A-BC96A3A11450}" type="datetimeFigureOut">
              <a:rPr lang="en-US" smtClean="0"/>
              <a:t>4/16/2026</a:t>
            </a:fld>
            <a:endParaRPr lang="en-US"/>
          </a:p>
        </p:txBody>
      </p:sp>
      <p:sp>
        <p:nvSpPr>
          <p:cNvPr id="5" name="Footer Placeholder 4">
            <a:extLst>
              <a:ext uri="{FF2B5EF4-FFF2-40B4-BE49-F238E27FC236}">
                <a16:creationId xmlns:a16="http://schemas.microsoft.com/office/drawing/2014/main" id="{C8B6DD34-E69C-0276-6ABF-EA77C8A936D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F7500F06-54F8-ACB3-136D-7AF001B3A91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24F55542-5B7C-4B34-BB4D-4AB144DB890B}" type="slidenum">
              <a:rPr lang="en-US" smtClean="0"/>
              <a:t>‹#›</a:t>
            </a:fld>
            <a:endParaRPr lang="en-US"/>
          </a:p>
        </p:txBody>
      </p:sp>
    </p:spTree>
    <p:extLst>
      <p:ext uri="{BB962C8B-B14F-4D97-AF65-F5344CB8AC3E}">
        <p14:creationId xmlns:p14="http://schemas.microsoft.com/office/powerpoint/2010/main" val="10486734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5C9E0CE-8364-DB93-E4C2-75214B4EA1B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7BBA5147-C86B-64A7-99D5-8C56CCCD300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941F3D3-B75D-ACBC-CE18-20F1F0DE5AF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402644C5-DA13-43FA-9E81-005AC85211BA}" type="datetimeFigureOut">
              <a:rPr lang="en-US" smtClean="0"/>
              <a:t>4/16/2026</a:t>
            </a:fld>
            <a:endParaRPr lang="en-US"/>
          </a:p>
        </p:txBody>
      </p:sp>
      <p:sp>
        <p:nvSpPr>
          <p:cNvPr id="5" name="Footer Placeholder 4">
            <a:extLst>
              <a:ext uri="{FF2B5EF4-FFF2-40B4-BE49-F238E27FC236}">
                <a16:creationId xmlns:a16="http://schemas.microsoft.com/office/drawing/2014/main" id="{52939A9B-8BDE-D5FB-8A19-52923E4F49D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F71A456A-F548-CEB5-AB64-DF828CF2750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2804190E-00E6-444F-BFC6-335AF4E87B7B}" type="slidenum">
              <a:rPr lang="en-US" smtClean="0"/>
              <a:t>‹#›</a:t>
            </a:fld>
            <a:endParaRPr lang="en-US"/>
          </a:p>
        </p:txBody>
      </p:sp>
    </p:spTree>
    <p:extLst>
      <p:ext uri="{BB962C8B-B14F-4D97-AF65-F5344CB8AC3E}">
        <p14:creationId xmlns:p14="http://schemas.microsoft.com/office/powerpoint/2010/main" val="261299882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DA2A25F2-93B3-54E0-2A3A-7F35159E94AF}"/>
            </a:ext>
          </a:extLst>
        </p:cNvPr>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BFAB3EE7-A3AB-1F02-7F22-33911851B02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2" name="Rectangle 11">
            <a:extLst>
              <a:ext uri="{FF2B5EF4-FFF2-40B4-BE49-F238E27FC236}">
                <a16:creationId xmlns:a16="http://schemas.microsoft.com/office/drawing/2014/main" id="{69659C2C-AAC9-D9FE-AA59-D613E50BD55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4" name="Rectangle 13">
            <a:extLst>
              <a:ext uri="{FF2B5EF4-FFF2-40B4-BE49-F238E27FC236}">
                <a16:creationId xmlns:a16="http://schemas.microsoft.com/office/drawing/2014/main" id="{E682EC36-BC69-5A54-2735-430A87F2EA7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6" name="Rectangle 15">
            <a:extLst>
              <a:ext uri="{FF2B5EF4-FFF2-40B4-BE49-F238E27FC236}">
                <a16:creationId xmlns:a16="http://schemas.microsoft.com/office/drawing/2014/main" id="{B8B94246-050C-21DE-7D70-5FF0D12935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8" name="Rectangle 17">
            <a:extLst>
              <a:ext uri="{FF2B5EF4-FFF2-40B4-BE49-F238E27FC236}">
                <a16:creationId xmlns:a16="http://schemas.microsoft.com/office/drawing/2014/main" id="{F9F9E0C4-981F-EA18-A2E5-3EAD42CB993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2" name="Title 1">
            <a:extLst>
              <a:ext uri="{FF2B5EF4-FFF2-40B4-BE49-F238E27FC236}">
                <a16:creationId xmlns:a16="http://schemas.microsoft.com/office/drawing/2014/main" id="{1CDF7174-CAFD-F52C-585A-36287A170BB1}"/>
              </a:ext>
            </a:extLst>
          </p:cNvPr>
          <p:cNvSpPr>
            <a:spLocks noGrp="1"/>
          </p:cNvSpPr>
          <p:nvPr>
            <p:ph type="title"/>
          </p:nvPr>
        </p:nvSpPr>
        <p:spPr>
          <a:xfrm>
            <a:off x="133350" y="3057358"/>
            <a:ext cx="11972385" cy="1033669"/>
          </a:xfrm>
        </p:spPr>
        <p:txBody>
          <a:bodyPr>
            <a:normAutofit fontScale="90000"/>
          </a:bodyPr>
          <a:lstStyle/>
          <a:p>
            <a:pPr algn="ctr"/>
            <a:r>
              <a:rPr lang="es-ES" b="1" dirty="0" err="1">
                <a:solidFill>
                  <a:schemeClr val="tx2">
                    <a:lumMod val="90000"/>
                    <a:lumOff val="10000"/>
                  </a:schemeClr>
                </a:solidFill>
              </a:rPr>
              <a:t>Plain</a:t>
            </a:r>
            <a:r>
              <a:rPr lang="es-ES" b="1" dirty="0">
                <a:solidFill>
                  <a:schemeClr val="tx2">
                    <a:lumMod val="90000"/>
                    <a:lumOff val="10000"/>
                  </a:schemeClr>
                </a:solidFill>
              </a:rPr>
              <a:t> </a:t>
            </a:r>
            <a:r>
              <a:rPr lang="es-ES" b="1" dirty="0" err="1">
                <a:solidFill>
                  <a:schemeClr val="tx2">
                    <a:lumMod val="90000"/>
                    <a:lumOff val="10000"/>
                  </a:schemeClr>
                </a:solidFill>
              </a:rPr>
              <a:t>Language</a:t>
            </a:r>
            <a:r>
              <a:rPr lang="es-ES" b="1" dirty="0">
                <a:solidFill>
                  <a:schemeClr val="tx2">
                    <a:lumMod val="90000"/>
                    <a:lumOff val="10000"/>
                  </a:schemeClr>
                </a:solidFill>
              </a:rPr>
              <a:t> Big Book</a:t>
            </a:r>
            <a:br>
              <a:rPr lang="es-ES" b="1" dirty="0">
                <a:solidFill>
                  <a:schemeClr val="tx2">
                    <a:lumMod val="90000"/>
                    <a:lumOff val="10000"/>
                  </a:schemeClr>
                </a:solidFill>
              </a:rPr>
            </a:br>
            <a:r>
              <a:rPr lang="es-ES" b="1" dirty="0">
                <a:solidFill>
                  <a:schemeClr val="tx2">
                    <a:lumMod val="90000"/>
                    <a:lumOff val="10000"/>
                  </a:schemeClr>
                </a:solidFill>
              </a:rPr>
              <a:t>PAI </a:t>
            </a:r>
            <a:r>
              <a:rPr lang="es-ES" b="1" dirty="0" err="1">
                <a:solidFill>
                  <a:schemeClr val="tx2">
                    <a:lumMod val="90000"/>
                    <a:lumOff val="10000"/>
                  </a:schemeClr>
                </a:solidFill>
              </a:rPr>
              <a:t>Process</a:t>
            </a:r>
            <a:endParaRPr lang="en-US" b="1" dirty="0">
              <a:solidFill>
                <a:schemeClr val="tx2">
                  <a:lumMod val="90000"/>
                  <a:lumOff val="10000"/>
                </a:schemeClr>
              </a:solidFill>
            </a:endParaRPr>
          </a:p>
        </p:txBody>
      </p:sp>
      <p:pic>
        <p:nvPicPr>
          <p:cNvPr id="5" name="Content Placeholder 4">
            <a:extLst>
              <a:ext uri="{FF2B5EF4-FFF2-40B4-BE49-F238E27FC236}">
                <a16:creationId xmlns:a16="http://schemas.microsoft.com/office/drawing/2014/main" id="{F7DFAD4D-0D37-74FA-3DBC-22D024014EE1}"/>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5845465"/>
            <a:ext cx="1018255" cy="1012535"/>
          </a:xfrm>
        </p:spPr>
      </p:pic>
    </p:spTree>
    <p:extLst>
      <p:ext uri="{BB962C8B-B14F-4D97-AF65-F5344CB8AC3E}">
        <p14:creationId xmlns:p14="http://schemas.microsoft.com/office/powerpoint/2010/main" val="181891760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A9E854A8-1C83-F3DB-930C-BD80DDE6E0DE}"/>
            </a:ext>
          </a:extLst>
        </p:cNvPr>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A9EA8717-010E-F58F-9B99-9323F50466A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2" name="Rectangle 11">
            <a:extLst>
              <a:ext uri="{FF2B5EF4-FFF2-40B4-BE49-F238E27FC236}">
                <a16:creationId xmlns:a16="http://schemas.microsoft.com/office/drawing/2014/main" id="{428F877A-E18C-71DD-9C8A-8E0DF238A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4" name="Rectangle 13">
            <a:extLst>
              <a:ext uri="{FF2B5EF4-FFF2-40B4-BE49-F238E27FC236}">
                <a16:creationId xmlns:a16="http://schemas.microsoft.com/office/drawing/2014/main" id="{DD8C47AB-CCC9-032A-FB35-8DA7ED759E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6" name="Rectangle 15">
            <a:extLst>
              <a:ext uri="{FF2B5EF4-FFF2-40B4-BE49-F238E27FC236}">
                <a16:creationId xmlns:a16="http://schemas.microsoft.com/office/drawing/2014/main" id="{06D68663-8CC2-7453-E6AA-6453F573C73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8" name="Rectangle 17">
            <a:extLst>
              <a:ext uri="{FF2B5EF4-FFF2-40B4-BE49-F238E27FC236}">
                <a16:creationId xmlns:a16="http://schemas.microsoft.com/office/drawing/2014/main" id="{581F3FD4-F262-EB86-6251-C1F045C7AD7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2" name="Title 1">
            <a:extLst>
              <a:ext uri="{FF2B5EF4-FFF2-40B4-BE49-F238E27FC236}">
                <a16:creationId xmlns:a16="http://schemas.microsoft.com/office/drawing/2014/main" id="{237031B9-A648-B4C0-24D1-42A6F788E00E}"/>
              </a:ext>
            </a:extLst>
          </p:cNvPr>
          <p:cNvSpPr>
            <a:spLocks noGrp="1"/>
          </p:cNvSpPr>
          <p:nvPr>
            <p:ph type="title"/>
          </p:nvPr>
        </p:nvSpPr>
        <p:spPr>
          <a:xfrm>
            <a:off x="133350" y="3057358"/>
            <a:ext cx="11972385" cy="1033669"/>
          </a:xfrm>
        </p:spPr>
        <p:txBody>
          <a:bodyPr>
            <a:normAutofit fontScale="90000"/>
          </a:bodyPr>
          <a:lstStyle/>
          <a:p>
            <a:pPr algn="ctr"/>
            <a:r>
              <a:rPr lang="es-ES" b="1" dirty="0">
                <a:solidFill>
                  <a:schemeClr val="tx2">
                    <a:lumMod val="90000"/>
                    <a:lumOff val="10000"/>
                  </a:schemeClr>
                </a:solidFill>
              </a:rPr>
              <a:t>Cuarta Edición del Libro Grande en Español/</a:t>
            </a:r>
            <a:br>
              <a:rPr lang="es-ES" b="1" dirty="0">
                <a:solidFill>
                  <a:schemeClr val="tx2">
                    <a:lumMod val="90000"/>
                    <a:lumOff val="10000"/>
                  </a:schemeClr>
                </a:solidFill>
              </a:rPr>
            </a:br>
            <a:r>
              <a:rPr lang="es-ES" b="1" dirty="0" err="1">
                <a:solidFill>
                  <a:schemeClr val="tx2">
                    <a:lumMod val="90000"/>
                    <a:lumOff val="10000"/>
                  </a:schemeClr>
                </a:solidFill>
              </a:rPr>
              <a:t>Fourth</a:t>
            </a:r>
            <a:r>
              <a:rPr lang="es-ES" b="1" dirty="0">
                <a:solidFill>
                  <a:schemeClr val="tx2">
                    <a:lumMod val="90000"/>
                    <a:lumOff val="10000"/>
                  </a:schemeClr>
                </a:solidFill>
              </a:rPr>
              <a:t> </a:t>
            </a:r>
            <a:r>
              <a:rPr lang="es-ES" b="1" dirty="0" err="1">
                <a:solidFill>
                  <a:schemeClr val="tx2">
                    <a:lumMod val="90000"/>
                    <a:lumOff val="10000"/>
                  </a:schemeClr>
                </a:solidFill>
              </a:rPr>
              <a:t>Edition</a:t>
            </a:r>
            <a:r>
              <a:rPr lang="es-ES" b="1" dirty="0">
                <a:solidFill>
                  <a:schemeClr val="tx2">
                    <a:lumMod val="90000"/>
                    <a:lumOff val="10000"/>
                  </a:schemeClr>
                </a:solidFill>
              </a:rPr>
              <a:t> of </a:t>
            </a:r>
            <a:r>
              <a:rPr lang="es-ES" b="1" dirty="0" err="1">
                <a:solidFill>
                  <a:schemeClr val="tx2">
                    <a:lumMod val="90000"/>
                    <a:lumOff val="10000"/>
                  </a:schemeClr>
                </a:solidFill>
              </a:rPr>
              <a:t>the</a:t>
            </a:r>
            <a:r>
              <a:rPr lang="es-ES" b="1" dirty="0">
                <a:solidFill>
                  <a:schemeClr val="tx2">
                    <a:lumMod val="90000"/>
                    <a:lumOff val="10000"/>
                  </a:schemeClr>
                </a:solidFill>
              </a:rPr>
              <a:t> Big Book in </a:t>
            </a:r>
            <a:r>
              <a:rPr lang="es-ES" b="1" dirty="0" err="1">
                <a:solidFill>
                  <a:schemeClr val="tx2">
                    <a:lumMod val="90000"/>
                    <a:lumOff val="10000"/>
                  </a:schemeClr>
                </a:solidFill>
              </a:rPr>
              <a:t>Spanish</a:t>
            </a:r>
            <a:endParaRPr lang="en-US" b="1" dirty="0">
              <a:solidFill>
                <a:schemeClr val="tx2">
                  <a:lumMod val="90000"/>
                  <a:lumOff val="10000"/>
                </a:schemeClr>
              </a:solidFill>
            </a:endParaRPr>
          </a:p>
        </p:txBody>
      </p:sp>
      <p:pic>
        <p:nvPicPr>
          <p:cNvPr id="5" name="Content Placeholder 4">
            <a:extLst>
              <a:ext uri="{FF2B5EF4-FFF2-40B4-BE49-F238E27FC236}">
                <a16:creationId xmlns:a16="http://schemas.microsoft.com/office/drawing/2014/main" id="{A8639586-81E5-3C88-5554-BC5E9BFA9F80}"/>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5845465"/>
            <a:ext cx="1018255" cy="1012535"/>
          </a:xfrm>
        </p:spPr>
      </p:pic>
    </p:spTree>
    <p:extLst>
      <p:ext uri="{BB962C8B-B14F-4D97-AF65-F5344CB8AC3E}">
        <p14:creationId xmlns:p14="http://schemas.microsoft.com/office/powerpoint/2010/main" val="28261690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0211B5-AEED-99C1-4BB5-33B55D5324D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0F2A841-8C74-84D3-4484-49D25983DA7C}"/>
              </a:ext>
            </a:extLst>
          </p:cNvPr>
          <p:cNvSpPr>
            <a:spLocks noGrp="1"/>
          </p:cNvSpPr>
          <p:nvPr>
            <p:ph type="title"/>
          </p:nvPr>
        </p:nvSpPr>
        <p:spPr>
          <a:solidFill>
            <a:schemeClr val="tx2">
              <a:lumMod val="90000"/>
              <a:lumOff val="10000"/>
            </a:schemeClr>
          </a:solidFill>
        </p:spPr>
        <p:txBody>
          <a:bodyPr>
            <a:normAutofit/>
          </a:bodyPr>
          <a:lstStyle/>
          <a:p>
            <a:r>
              <a:rPr lang="es-ES" dirty="0">
                <a:solidFill>
                  <a:schemeClr val="bg1"/>
                </a:solidFill>
              </a:rPr>
              <a:t>Acción recomendable de la conferencia de 2021</a:t>
            </a:r>
            <a:endParaRPr lang="en-US" dirty="0">
              <a:solidFill>
                <a:schemeClr val="bg1"/>
              </a:solidFill>
            </a:endParaRPr>
          </a:p>
        </p:txBody>
      </p:sp>
      <p:sp>
        <p:nvSpPr>
          <p:cNvPr id="3" name="Content Placeholder 2">
            <a:extLst>
              <a:ext uri="{FF2B5EF4-FFF2-40B4-BE49-F238E27FC236}">
                <a16:creationId xmlns:a16="http://schemas.microsoft.com/office/drawing/2014/main" id="{BE097D3B-87F9-B559-7E44-03B4ADF833BC}"/>
              </a:ext>
            </a:extLst>
          </p:cNvPr>
          <p:cNvSpPr>
            <a:spLocks noGrp="1"/>
          </p:cNvSpPr>
          <p:nvPr>
            <p:ph idx="1"/>
          </p:nvPr>
        </p:nvSpPr>
        <p:spPr>
          <a:xfrm>
            <a:off x="6519153" y="1978025"/>
            <a:ext cx="5257800" cy="4351338"/>
          </a:xfrm>
          <a:solidFill>
            <a:schemeClr val="bg2"/>
          </a:solidFill>
        </p:spPr>
        <p:txBody>
          <a:bodyPr anchor="ctr" anchorCtr="0">
            <a:normAutofit/>
          </a:bodyPr>
          <a:lstStyle/>
          <a:p>
            <a:pPr marL="0" indent="0">
              <a:buNone/>
            </a:pPr>
            <a:r>
              <a:rPr lang="en-US" dirty="0"/>
              <a:t>A Fourth Edition of the book </a:t>
            </a:r>
            <a:r>
              <a:rPr lang="en-US" dirty="0" err="1"/>
              <a:t>Alcohólicos</a:t>
            </a:r>
            <a:r>
              <a:rPr lang="en-US" dirty="0"/>
              <a:t> </a:t>
            </a:r>
            <a:r>
              <a:rPr lang="en-US" dirty="0" err="1"/>
              <a:t>Anónimos</a:t>
            </a:r>
            <a:r>
              <a:rPr lang="en-US" dirty="0"/>
              <a:t> be developed, including an update of stories to better reflect current membership, and that a progress report be brought back to the 2022 Conference Committee on Literature.</a:t>
            </a:r>
          </a:p>
        </p:txBody>
      </p:sp>
      <p:sp>
        <p:nvSpPr>
          <p:cNvPr id="4" name="Content Placeholder 2">
            <a:extLst>
              <a:ext uri="{FF2B5EF4-FFF2-40B4-BE49-F238E27FC236}">
                <a16:creationId xmlns:a16="http://schemas.microsoft.com/office/drawing/2014/main" id="{AB0C4CD5-3EEA-8CBC-7967-6692756DEF80}"/>
              </a:ext>
            </a:extLst>
          </p:cNvPr>
          <p:cNvSpPr txBox="1">
            <a:spLocks/>
          </p:cNvSpPr>
          <p:nvPr/>
        </p:nvSpPr>
        <p:spPr>
          <a:xfrm>
            <a:off x="990600" y="1978025"/>
            <a:ext cx="5257800" cy="4351338"/>
          </a:xfrm>
          <a:prstGeom prst="rect">
            <a:avLst/>
          </a:prstGeom>
          <a:solidFill>
            <a:schemeClr val="tx2">
              <a:lumMod val="10000"/>
              <a:lumOff val="90000"/>
            </a:schemeClr>
          </a:solidFill>
        </p:spPr>
        <p:txBody>
          <a:bodyPr vert="horz" lIns="91440" tIns="45720" rIns="91440" bIns="45720" rtlCol="0" anchor="ctr" anchorCtr="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s-ES" dirty="0"/>
              <a:t>Se desarrolle una cuarta edición del Libro Grande en español, Alcohólicos Anónimos, incluyendo historias actualizadas que reflejen mejor la membresía actual, y que se presente un informe de avance a la Conferencia de Servicios Generales de 2022</a:t>
            </a:r>
          </a:p>
        </p:txBody>
      </p:sp>
    </p:spTree>
    <p:extLst>
      <p:ext uri="{BB962C8B-B14F-4D97-AF65-F5344CB8AC3E}">
        <p14:creationId xmlns:p14="http://schemas.microsoft.com/office/powerpoint/2010/main" val="278596360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D4DC6E-9829-C3E4-234A-B3C0F0CE8BD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AC04BB8-F7C9-5F2C-A2BF-4006320B37CB}"/>
              </a:ext>
            </a:extLst>
          </p:cNvPr>
          <p:cNvSpPr>
            <a:spLocks noGrp="1"/>
          </p:cNvSpPr>
          <p:nvPr>
            <p:ph type="title"/>
          </p:nvPr>
        </p:nvSpPr>
        <p:spPr>
          <a:solidFill>
            <a:schemeClr val="tx2">
              <a:lumMod val="90000"/>
              <a:lumOff val="10000"/>
            </a:schemeClr>
          </a:solidFill>
        </p:spPr>
        <p:txBody>
          <a:bodyPr>
            <a:normAutofit/>
          </a:bodyPr>
          <a:lstStyle/>
          <a:p>
            <a:r>
              <a:rPr lang="es-ES" dirty="0">
                <a:solidFill>
                  <a:schemeClr val="bg1"/>
                </a:solidFill>
              </a:rPr>
              <a:t>Cuarta edición del libro Alcohólicos Anónimos en español</a:t>
            </a:r>
            <a:endParaRPr lang="en-US" dirty="0">
              <a:solidFill>
                <a:schemeClr val="bg1"/>
              </a:solidFill>
            </a:endParaRPr>
          </a:p>
        </p:txBody>
      </p:sp>
      <p:sp>
        <p:nvSpPr>
          <p:cNvPr id="3" name="Content Placeholder 2">
            <a:extLst>
              <a:ext uri="{FF2B5EF4-FFF2-40B4-BE49-F238E27FC236}">
                <a16:creationId xmlns:a16="http://schemas.microsoft.com/office/drawing/2014/main" id="{8C6C47CD-5D10-AA70-DA12-25D3B352FA88}"/>
              </a:ext>
            </a:extLst>
          </p:cNvPr>
          <p:cNvSpPr>
            <a:spLocks noGrp="1"/>
          </p:cNvSpPr>
          <p:nvPr>
            <p:ph idx="1"/>
          </p:nvPr>
        </p:nvSpPr>
        <p:spPr>
          <a:xfrm>
            <a:off x="6519153" y="1978025"/>
            <a:ext cx="5257800" cy="4351338"/>
          </a:xfrm>
          <a:solidFill>
            <a:schemeClr val="bg2"/>
          </a:solidFill>
        </p:spPr>
        <p:txBody>
          <a:bodyPr anchor="ctr" anchorCtr="0">
            <a:normAutofit fontScale="92500" lnSpcReduction="20000"/>
          </a:bodyPr>
          <a:lstStyle/>
          <a:p>
            <a:pPr marL="0" indent="0">
              <a:buNone/>
            </a:pPr>
            <a:r>
              <a:rPr lang="en-US" dirty="0"/>
              <a:t>The working group has met 15 times since the 2025 General Service Conference.</a:t>
            </a:r>
          </a:p>
          <a:p>
            <a:pPr marL="0" indent="0">
              <a:buNone/>
            </a:pPr>
            <a:r>
              <a:rPr lang="en-US" dirty="0"/>
              <a:t> During this period, the working group continued to review stories submitted for the Fourth Edition of </a:t>
            </a:r>
            <a:r>
              <a:rPr lang="en-US" dirty="0" err="1"/>
              <a:t>Alcohólicos</a:t>
            </a:r>
            <a:r>
              <a:rPr lang="en-US" dirty="0"/>
              <a:t> </a:t>
            </a:r>
            <a:r>
              <a:rPr lang="en-US" dirty="0" err="1"/>
              <a:t>Anónimos</a:t>
            </a:r>
            <a:r>
              <a:rPr lang="en-US" dirty="0"/>
              <a:t>. </a:t>
            </a:r>
          </a:p>
          <a:p>
            <a:pPr marL="0" indent="0">
              <a:buNone/>
            </a:pPr>
            <a:r>
              <a:rPr lang="en-US" dirty="0"/>
              <a:t>Of the original 180 stories, the working group selected nine stories, identified an additional two stories that need editing and selected 10 stories that might be included.</a:t>
            </a:r>
          </a:p>
        </p:txBody>
      </p:sp>
      <p:sp>
        <p:nvSpPr>
          <p:cNvPr id="4" name="Content Placeholder 2">
            <a:extLst>
              <a:ext uri="{FF2B5EF4-FFF2-40B4-BE49-F238E27FC236}">
                <a16:creationId xmlns:a16="http://schemas.microsoft.com/office/drawing/2014/main" id="{80E725DD-2B54-8532-7894-0CDF80C07F59}"/>
              </a:ext>
            </a:extLst>
          </p:cNvPr>
          <p:cNvSpPr txBox="1">
            <a:spLocks/>
          </p:cNvSpPr>
          <p:nvPr/>
        </p:nvSpPr>
        <p:spPr>
          <a:xfrm>
            <a:off x="990600" y="1978025"/>
            <a:ext cx="5257800" cy="4351338"/>
          </a:xfrm>
          <a:prstGeom prst="rect">
            <a:avLst/>
          </a:prstGeom>
          <a:solidFill>
            <a:schemeClr val="tx2">
              <a:lumMod val="10000"/>
              <a:lumOff val="90000"/>
            </a:schemeClr>
          </a:solidFill>
        </p:spPr>
        <p:txBody>
          <a:bodyPr vert="horz" lIns="91440" tIns="45720" rIns="91440" bIns="45720" rtlCol="0" anchor="ctr" anchorCtr="0">
            <a:normAutofit fontScale="92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s-ES" dirty="0"/>
              <a:t>El grupo de trabajo se reunió quince veces desde la Conferencia de Servicios Generales de 2025. </a:t>
            </a:r>
          </a:p>
          <a:p>
            <a:pPr marL="0" indent="0">
              <a:buNone/>
            </a:pPr>
            <a:r>
              <a:rPr lang="es-ES" dirty="0"/>
              <a:t>Durante este período, el grupo de trabajo continuó revisando las historias presentadas para la cuarta edición de Alcohólicos Anónimos. </a:t>
            </a:r>
          </a:p>
          <a:p>
            <a:pPr marL="0" indent="0">
              <a:buNone/>
            </a:pPr>
            <a:r>
              <a:rPr lang="es-ES" dirty="0"/>
              <a:t>De las 180 historias originales, el grupo de trabajo seleccionó nueve historias, identificó otras dos que necesitaban edición y seleccionó diez historias que podrían incluirse.</a:t>
            </a:r>
          </a:p>
        </p:txBody>
      </p:sp>
    </p:spTree>
    <p:extLst>
      <p:ext uri="{BB962C8B-B14F-4D97-AF65-F5344CB8AC3E}">
        <p14:creationId xmlns:p14="http://schemas.microsoft.com/office/powerpoint/2010/main" val="276909452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403755-C455-EBB3-6611-D9034608144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5E8503F-BB18-C514-3423-00F2419466FD}"/>
              </a:ext>
            </a:extLst>
          </p:cNvPr>
          <p:cNvSpPr>
            <a:spLocks noGrp="1"/>
          </p:cNvSpPr>
          <p:nvPr>
            <p:ph type="title"/>
          </p:nvPr>
        </p:nvSpPr>
        <p:spPr>
          <a:solidFill>
            <a:schemeClr val="tx2">
              <a:lumMod val="90000"/>
              <a:lumOff val="10000"/>
            </a:schemeClr>
          </a:solidFill>
        </p:spPr>
        <p:txBody>
          <a:bodyPr>
            <a:normAutofit/>
          </a:bodyPr>
          <a:lstStyle/>
          <a:p>
            <a:r>
              <a:rPr lang="es-ES" dirty="0">
                <a:solidFill>
                  <a:schemeClr val="bg1"/>
                </a:solidFill>
              </a:rPr>
              <a:t>Cuarta edición del libro Alcohólicos Anónimos en español</a:t>
            </a:r>
            <a:endParaRPr lang="en-US" dirty="0">
              <a:solidFill>
                <a:schemeClr val="bg1"/>
              </a:solidFill>
            </a:endParaRPr>
          </a:p>
        </p:txBody>
      </p:sp>
      <p:sp>
        <p:nvSpPr>
          <p:cNvPr id="3" name="Content Placeholder 2">
            <a:extLst>
              <a:ext uri="{FF2B5EF4-FFF2-40B4-BE49-F238E27FC236}">
                <a16:creationId xmlns:a16="http://schemas.microsoft.com/office/drawing/2014/main" id="{B3F46CB0-F0ED-A6D5-692A-A5059B3ADDF5}"/>
              </a:ext>
            </a:extLst>
          </p:cNvPr>
          <p:cNvSpPr>
            <a:spLocks noGrp="1"/>
          </p:cNvSpPr>
          <p:nvPr>
            <p:ph idx="1"/>
          </p:nvPr>
        </p:nvSpPr>
        <p:spPr>
          <a:xfrm>
            <a:off x="6519153" y="1978025"/>
            <a:ext cx="5257800" cy="4351338"/>
          </a:xfrm>
          <a:solidFill>
            <a:schemeClr val="bg2"/>
          </a:solidFill>
        </p:spPr>
        <p:txBody>
          <a:bodyPr anchor="ctr" anchorCtr="0">
            <a:normAutofit fontScale="92500" lnSpcReduction="10000"/>
          </a:bodyPr>
          <a:lstStyle/>
          <a:p>
            <a:pPr marL="0" indent="0">
              <a:buNone/>
            </a:pPr>
            <a:r>
              <a:rPr lang="en-US" dirty="0"/>
              <a:t>The working group also began to consider which stories from the Third Edition should be retained.</a:t>
            </a:r>
          </a:p>
          <a:p>
            <a:pPr marL="0" indent="0">
              <a:buNone/>
            </a:pPr>
            <a:r>
              <a:rPr lang="en-US" dirty="0"/>
              <a:t> The working group reviewed drafts of revised chapters, including the Forewords, The Doctor's Opinion, Bill's Story, There Is a Solution, More About Alcoholism, We Agnostics, How It Works, Working with Others, To Wives, The Family Afterward, To Employers and A Vision for You.</a:t>
            </a:r>
          </a:p>
        </p:txBody>
      </p:sp>
      <p:sp>
        <p:nvSpPr>
          <p:cNvPr id="4" name="Content Placeholder 2">
            <a:extLst>
              <a:ext uri="{FF2B5EF4-FFF2-40B4-BE49-F238E27FC236}">
                <a16:creationId xmlns:a16="http://schemas.microsoft.com/office/drawing/2014/main" id="{9D75B1AB-493D-0202-FB6E-602E53056497}"/>
              </a:ext>
            </a:extLst>
          </p:cNvPr>
          <p:cNvSpPr txBox="1">
            <a:spLocks/>
          </p:cNvSpPr>
          <p:nvPr/>
        </p:nvSpPr>
        <p:spPr>
          <a:xfrm>
            <a:off x="990600" y="1978025"/>
            <a:ext cx="5257800" cy="4351338"/>
          </a:xfrm>
          <a:prstGeom prst="rect">
            <a:avLst/>
          </a:prstGeom>
          <a:solidFill>
            <a:schemeClr val="tx2">
              <a:lumMod val="10000"/>
              <a:lumOff val="90000"/>
            </a:schemeClr>
          </a:solidFill>
        </p:spPr>
        <p:txBody>
          <a:bodyPr vert="horz" lIns="91440" tIns="45720" rIns="91440" bIns="45720" rtlCol="0" anchor="ctr" anchorCtr="0">
            <a:normAutofit fontScale="92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s-ES" dirty="0"/>
              <a:t>El grupo de trabajo también empezó a analizar qué historias de la tercera edición deberían conservarse. </a:t>
            </a:r>
          </a:p>
          <a:p>
            <a:pPr marL="0" indent="0">
              <a:buNone/>
            </a:pPr>
            <a:r>
              <a:rPr lang="es-ES" dirty="0"/>
              <a:t>El grupo de trabajo examinó los borradores de los capítulos revisados, incluidos los prólogos, La opinión del médico, La historia de Bill, Hay una solución, Más sobre el alcoholismo, Nosotros los agnósticos, Cómo funciona, Trabajando con los demás, A las esposas, La familia después, A los patrones y Una visión para ti.</a:t>
            </a:r>
          </a:p>
        </p:txBody>
      </p:sp>
    </p:spTree>
    <p:extLst>
      <p:ext uri="{BB962C8B-B14F-4D97-AF65-F5344CB8AC3E}">
        <p14:creationId xmlns:p14="http://schemas.microsoft.com/office/powerpoint/2010/main" val="218082416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A75B8033-C0EA-CCC9-A7B7-0991F0714B90}"/>
            </a:ext>
          </a:extLst>
        </p:cNvPr>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C0849B9F-D2D9-9DBF-6501-74EBD06261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2" name="Rectangle 11">
            <a:extLst>
              <a:ext uri="{FF2B5EF4-FFF2-40B4-BE49-F238E27FC236}">
                <a16:creationId xmlns:a16="http://schemas.microsoft.com/office/drawing/2014/main" id="{11B15CFD-953D-7F3D-8EB1-87472604448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4" name="Rectangle 13">
            <a:extLst>
              <a:ext uri="{FF2B5EF4-FFF2-40B4-BE49-F238E27FC236}">
                <a16:creationId xmlns:a16="http://schemas.microsoft.com/office/drawing/2014/main" id="{AFBBFECA-9084-2332-FD28-B4F4B7B56A5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6" name="Rectangle 15">
            <a:extLst>
              <a:ext uri="{FF2B5EF4-FFF2-40B4-BE49-F238E27FC236}">
                <a16:creationId xmlns:a16="http://schemas.microsoft.com/office/drawing/2014/main" id="{8D37FF3C-F6C2-C544-8359-4C6D0C87A7B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8" name="Rectangle 17">
            <a:extLst>
              <a:ext uri="{FF2B5EF4-FFF2-40B4-BE49-F238E27FC236}">
                <a16:creationId xmlns:a16="http://schemas.microsoft.com/office/drawing/2014/main" id="{8817C840-0BC9-AC8F-A74B-D1EE2E83B0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2" name="Title 1">
            <a:extLst>
              <a:ext uri="{FF2B5EF4-FFF2-40B4-BE49-F238E27FC236}">
                <a16:creationId xmlns:a16="http://schemas.microsoft.com/office/drawing/2014/main" id="{AB8FC9D0-B6CA-B8A8-33CF-89212B80E7E7}"/>
              </a:ext>
            </a:extLst>
          </p:cNvPr>
          <p:cNvSpPr>
            <a:spLocks noGrp="1"/>
          </p:cNvSpPr>
          <p:nvPr>
            <p:ph type="title"/>
          </p:nvPr>
        </p:nvSpPr>
        <p:spPr>
          <a:xfrm>
            <a:off x="109805" y="2578272"/>
            <a:ext cx="11972385" cy="1701455"/>
          </a:xfrm>
        </p:spPr>
        <p:txBody>
          <a:bodyPr>
            <a:normAutofit/>
          </a:bodyPr>
          <a:lstStyle/>
          <a:p>
            <a:pPr algn="ctr"/>
            <a:r>
              <a:rPr lang="es-ES" sz="4000" b="1" dirty="0" err="1">
                <a:solidFill>
                  <a:schemeClr val="tx2">
                    <a:lumMod val="90000"/>
                    <a:lumOff val="10000"/>
                  </a:schemeClr>
                </a:solidFill>
              </a:rPr>
              <a:t>Fifth</a:t>
            </a:r>
            <a:r>
              <a:rPr lang="es-ES" sz="4000" b="1" dirty="0">
                <a:solidFill>
                  <a:schemeClr val="tx2">
                    <a:lumMod val="90000"/>
                    <a:lumOff val="10000"/>
                  </a:schemeClr>
                </a:solidFill>
              </a:rPr>
              <a:t> </a:t>
            </a:r>
            <a:r>
              <a:rPr lang="es-ES" sz="4000" b="1" dirty="0" err="1">
                <a:solidFill>
                  <a:schemeClr val="tx2">
                    <a:lumMod val="90000"/>
                    <a:lumOff val="10000"/>
                  </a:schemeClr>
                </a:solidFill>
              </a:rPr>
              <a:t>Edition</a:t>
            </a:r>
            <a:r>
              <a:rPr lang="es-ES" sz="4000" b="1" dirty="0">
                <a:solidFill>
                  <a:schemeClr val="tx2">
                    <a:lumMod val="90000"/>
                    <a:lumOff val="10000"/>
                  </a:schemeClr>
                </a:solidFill>
              </a:rPr>
              <a:t> of </a:t>
            </a:r>
            <a:r>
              <a:rPr lang="es-ES" sz="4000" b="1" dirty="0" err="1">
                <a:solidFill>
                  <a:schemeClr val="tx2">
                    <a:lumMod val="90000"/>
                    <a:lumOff val="10000"/>
                  </a:schemeClr>
                </a:solidFill>
              </a:rPr>
              <a:t>the</a:t>
            </a:r>
            <a:r>
              <a:rPr lang="es-ES" sz="4000" b="1" dirty="0">
                <a:solidFill>
                  <a:schemeClr val="tx2">
                    <a:lumMod val="90000"/>
                    <a:lumOff val="10000"/>
                  </a:schemeClr>
                </a:solidFill>
              </a:rPr>
              <a:t> Big Book</a:t>
            </a:r>
            <a:endParaRPr lang="en-US" sz="4000" b="1" dirty="0">
              <a:solidFill>
                <a:schemeClr val="tx2">
                  <a:lumMod val="90000"/>
                  <a:lumOff val="10000"/>
                </a:schemeClr>
              </a:solidFill>
            </a:endParaRPr>
          </a:p>
        </p:txBody>
      </p:sp>
      <p:pic>
        <p:nvPicPr>
          <p:cNvPr id="5" name="Content Placeholder 4">
            <a:extLst>
              <a:ext uri="{FF2B5EF4-FFF2-40B4-BE49-F238E27FC236}">
                <a16:creationId xmlns:a16="http://schemas.microsoft.com/office/drawing/2014/main" id="{057D4730-54D1-E815-3ED9-2A59BD9384EE}"/>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5845465"/>
            <a:ext cx="1018255" cy="1012535"/>
          </a:xfrm>
        </p:spPr>
      </p:pic>
    </p:spTree>
    <p:extLst>
      <p:ext uri="{BB962C8B-B14F-4D97-AF65-F5344CB8AC3E}">
        <p14:creationId xmlns:p14="http://schemas.microsoft.com/office/powerpoint/2010/main" val="200368610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EBA49E-B2DE-2FE7-5FBF-A3D625DB4EA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5F16E68-7CCC-3A16-F5AF-584A7F5B198D}"/>
              </a:ext>
            </a:extLst>
          </p:cNvPr>
          <p:cNvSpPr>
            <a:spLocks noGrp="1"/>
          </p:cNvSpPr>
          <p:nvPr>
            <p:ph type="title"/>
          </p:nvPr>
        </p:nvSpPr>
        <p:spPr>
          <a:solidFill>
            <a:schemeClr val="tx2">
              <a:lumMod val="90000"/>
              <a:lumOff val="10000"/>
            </a:schemeClr>
          </a:solidFill>
        </p:spPr>
        <p:txBody>
          <a:bodyPr>
            <a:normAutofit/>
          </a:bodyPr>
          <a:lstStyle/>
          <a:p>
            <a:r>
              <a:rPr lang="es-ES" dirty="0">
                <a:solidFill>
                  <a:schemeClr val="bg1"/>
                </a:solidFill>
              </a:rPr>
              <a:t>2021 General Service </a:t>
            </a:r>
            <a:r>
              <a:rPr lang="es-ES" dirty="0" err="1">
                <a:solidFill>
                  <a:schemeClr val="bg1"/>
                </a:solidFill>
              </a:rPr>
              <a:t>Conference</a:t>
            </a:r>
            <a:endParaRPr lang="en-US" dirty="0">
              <a:solidFill>
                <a:schemeClr val="bg1"/>
              </a:solidFill>
            </a:endParaRPr>
          </a:p>
        </p:txBody>
      </p:sp>
      <p:sp>
        <p:nvSpPr>
          <p:cNvPr id="3" name="Content Placeholder 2">
            <a:extLst>
              <a:ext uri="{FF2B5EF4-FFF2-40B4-BE49-F238E27FC236}">
                <a16:creationId xmlns:a16="http://schemas.microsoft.com/office/drawing/2014/main" id="{C3B9412D-3CD7-62D5-3B9B-3F27DFB15CBA}"/>
              </a:ext>
            </a:extLst>
          </p:cNvPr>
          <p:cNvSpPr>
            <a:spLocks noGrp="1"/>
          </p:cNvSpPr>
          <p:nvPr>
            <p:ph idx="1"/>
          </p:nvPr>
        </p:nvSpPr>
        <p:spPr>
          <a:xfrm>
            <a:off x="6519153" y="1978025"/>
            <a:ext cx="5257800" cy="4351338"/>
          </a:xfrm>
          <a:solidFill>
            <a:schemeClr val="bg2"/>
          </a:solidFill>
        </p:spPr>
        <p:txBody>
          <a:bodyPr anchor="ctr" anchorCtr="0">
            <a:normAutofit fontScale="85000" lnSpcReduction="10000"/>
          </a:bodyPr>
          <a:lstStyle/>
          <a:p>
            <a:pPr marL="0" indent="0">
              <a:buNone/>
            </a:pPr>
            <a:r>
              <a:rPr lang="en-US" dirty="0"/>
              <a:t>A Fifth Edition of the Big Book, Alcoholics Anonymous, be developed, including an update of stories to better reflect current membership, keeping in mind the 1995 Advisory Action that: </a:t>
            </a:r>
          </a:p>
          <a:p>
            <a:pPr marL="0" indent="0">
              <a:buNone/>
            </a:pPr>
            <a:r>
              <a:rPr lang="en-US" dirty="0"/>
              <a:t>“The first 164 pages of the Big Book, Alcoholics Anonymous, the Preface, the Forewords, ‘The Doctor’s Opinion,’ ‘Dr. Bob’s Nightmare,’ and the Appendices remain as is,” and that a progress report be brought back to the 2022 Conference Committee on Literature. </a:t>
            </a:r>
          </a:p>
        </p:txBody>
      </p:sp>
      <p:sp>
        <p:nvSpPr>
          <p:cNvPr id="4" name="Content Placeholder 2">
            <a:extLst>
              <a:ext uri="{FF2B5EF4-FFF2-40B4-BE49-F238E27FC236}">
                <a16:creationId xmlns:a16="http://schemas.microsoft.com/office/drawing/2014/main" id="{608C5AB4-3BC7-17AA-24D7-F16CAA4D936C}"/>
              </a:ext>
            </a:extLst>
          </p:cNvPr>
          <p:cNvSpPr txBox="1">
            <a:spLocks/>
          </p:cNvSpPr>
          <p:nvPr/>
        </p:nvSpPr>
        <p:spPr>
          <a:xfrm>
            <a:off x="990600" y="1978025"/>
            <a:ext cx="5257800" cy="4351338"/>
          </a:xfrm>
          <a:prstGeom prst="rect">
            <a:avLst/>
          </a:prstGeom>
          <a:solidFill>
            <a:schemeClr val="tx2">
              <a:lumMod val="10000"/>
              <a:lumOff val="90000"/>
            </a:schemeClr>
          </a:solidFill>
        </p:spPr>
        <p:txBody>
          <a:bodyPr vert="horz" lIns="91440" tIns="45720" rIns="91440" bIns="45720" rtlCol="0" anchor="ctr" anchorCtr="0">
            <a:normAutofit fontScale="85000"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s-ES" dirty="0"/>
              <a:t>Se desarrolle una quinta edición del Libro Grande, Alcohólicos Anónimos, incluyendo historias actualizadas que reflejen mejor la membresía actual, teniendo en cuenta la acción recomendable de 1995 que dice que:</a:t>
            </a:r>
          </a:p>
          <a:p>
            <a:pPr marL="0" indent="0">
              <a:buNone/>
            </a:pPr>
            <a:r>
              <a:rPr lang="es-ES" dirty="0"/>
              <a:t>«Las primeras 164 páginas del Libro Grande, Alcohólicos Anónimos, el prefacio, los prólogos, “La opinión del médico”, “La pesadilla del doctor Bob”, y los apéndices, permanezcan tal como están», y que se presente un informe de avance al comité de Literatura de la conferencia de 2022. </a:t>
            </a:r>
          </a:p>
        </p:txBody>
      </p:sp>
    </p:spTree>
    <p:extLst>
      <p:ext uri="{BB962C8B-B14F-4D97-AF65-F5344CB8AC3E}">
        <p14:creationId xmlns:p14="http://schemas.microsoft.com/office/powerpoint/2010/main" val="99562980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950619-DB33-03B9-B890-F2FF58B9B55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44D2043-0F93-4307-4D3C-A883F8D8AA2C}"/>
              </a:ext>
            </a:extLst>
          </p:cNvPr>
          <p:cNvSpPr>
            <a:spLocks noGrp="1"/>
          </p:cNvSpPr>
          <p:nvPr>
            <p:ph type="title"/>
          </p:nvPr>
        </p:nvSpPr>
        <p:spPr>
          <a:solidFill>
            <a:schemeClr val="tx2">
              <a:lumMod val="90000"/>
              <a:lumOff val="10000"/>
            </a:schemeClr>
          </a:solidFill>
        </p:spPr>
        <p:txBody>
          <a:bodyPr>
            <a:normAutofit/>
          </a:bodyPr>
          <a:lstStyle/>
          <a:p>
            <a:r>
              <a:rPr lang="es-ES" sz="4400" dirty="0" err="1">
                <a:solidFill>
                  <a:schemeClr val="bg1"/>
                </a:solidFill>
              </a:rPr>
              <a:t>Fifth</a:t>
            </a:r>
            <a:r>
              <a:rPr lang="es-ES" sz="4400" dirty="0">
                <a:solidFill>
                  <a:schemeClr val="bg1"/>
                </a:solidFill>
              </a:rPr>
              <a:t> </a:t>
            </a:r>
            <a:r>
              <a:rPr lang="es-ES" sz="4400" dirty="0" err="1">
                <a:solidFill>
                  <a:schemeClr val="bg1"/>
                </a:solidFill>
              </a:rPr>
              <a:t>Edition</a:t>
            </a:r>
            <a:r>
              <a:rPr lang="es-ES" sz="4400" dirty="0">
                <a:solidFill>
                  <a:schemeClr val="bg1"/>
                </a:solidFill>
              </a:rPr>
              <a:t> </a:t>
            </a:r>
            <a:r>
              <a:rPr lang="es-ES" sz="4400" dirty="0" err="1">
                <a:solidFill>
                  <a:schemeClr val="bg1"/>
                </a:solidFill>
              </a:rPr>
              <a:t>Subcommittee</a:t>
            </a:r>
            <a:endParaRPr lang="en-US" dirty="0">
              <a:solidFill>
                <a:schemeClr val="bg1"/>
              </a:solidFill>
            </a:endParaRPr>
          </a:p>
        </p:txBody>
      </p:sp>
      <p:sp>
        <p:nvSpPr>
          <p:cNvPr id="3" name="Content Placeholder 2">
            <a:extLst>
              <a:ext uri="{FF2B5EF4-FFF2-40B4-BE49-F238E27FC236}">
                <a16:creationId xmlns:a16="http://schemas.microsoft.com/office/drawing/2014/main" id="{D166D354-D4A9-8A47-2697-B284E41DE99F}"/>
              </a:ext>
            </a:extLst>
          </p:cNvPr>
          <p:cNvSpPr>
            <a:spLocks noGrp="1"/>
          </p:cNvSpPr>
          <p:nvPr>
            <p:ph idx="1"/>
          </p:nvPr>
        </p:nvSpPr>
        <p:spPr>
          <a:xfrm>
            <a:off x="6519153" y="1978025"/>
            <a:ext cx="5257800" cy="4351338"/>
          </a:xfrm>
          <a:solidFill>
            <a:schemeClr val="bg2"/>
          </a:solidFill>
        </p:spPr>
        <p:txBody>
          <a:bodyPr anchor="ctr" anchorCtr="0">
            <a:normAutofit lnSpcReduction="10000"/>
          </a:bodyPr>
          <a:lstStyle/>
          <a:p>
            <a:pPr marL="0" indent="0">
              <a:buNone/>
            </a:pPr>
            <a:r>
              <a:rPr lang="en-US" dirty="0"/>
              <a:t>The Advisory Action stated that the new edition should include “an update of stories to better reflect current membership.” </a:t>
            </a:r>
          </a:p>
          <a:p>
            <a:pPr marL="0" indent="0">
              <a:buNone/>
            </a:pPr>
            <a:r>
              <a:rPr lang="en-US" dirty="0"/>
              <a:t>To gather those stories, the trustees’ Literature Committee created a subcommittee in 2021. They began their work by reviewing the processes that had led to the creation of the first four editions of Alcoholics Anonymous. </a:t>
            </a:r>
          </a:p>
        </p:txBody>
      </p:sp>
      <p:sp>
        <p:nvSpPr>
          <p:cNvPr id="4" name="Content Placeholder 2">
            <a:extLst>
              <a:ext uri="{FF2B5EF4-FFF2-40B4-BE49-F238E27FC236}">
                <a16:creationId xmlns:a16="http://schemas.microsoft.com/office/drawing/2014/main" id="{2BD53F9E-300B-E288-0605-466A87390DF6}"/>
              </a:ext>
            </a:extLst>
          </p:cNvPr>
          <p:cNvSpPr txBox="1">
            <a:spLocks/>
          </p:cNvSpPr>
          <p:nvPr/>
        </p:nvSpPr>
        <p:spPr>
          <a:xfrm>
            <a:off x="990600" y="1978025"/>
            <a:ext cx="5257800" cy="4351338"/>
          </a:xfrm>
          <a:prstGeom prst="rect">
            <a:avLst/>
          </a:prstGeom>
          <a:solidFill>
            <a:schemeClr val="tx2">
              <a:lumMod val="10000"/>
              <a:lumOff val="90000"/>
            </a:schemeClr>
          </a:solidFill>
        </p:spPr>
        <p:txBody>
          <a:bodyPr vert="horz" lIns="91440" tIns="45720" rIns="91440" bIns="45720" rtlCol="0" anchor="ctr" anchorCtr="0">
            <a:normAutofit fontScale="92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s-ES" dirty="0"/>
              <a:t>La acción recomendable establecía que la nueva edición debía incluir «historias actualizadas que reflejen mejor la membresía actual». </a:t>
            </a:r>
          </a:p>
          <a:p>
            <a:pPr marL="0" indent="0">
              <a:buNone/>
            </a:pPr>
            <a:r>
              <a:rPr lang="es-ES" dirty="0"/>
              <a:t>Para recopilar esas historias, el comité de Literatura de los custodios creó un subcomité en 2021. Comenzaron su labor revisando los procesos que habían llevado a la creación de las cuatro primeras ediciones de Alcohólicos Anónimos. </a:t>
            </a:r>
          </a:p>
        </p:txBody>
      </p:sp>
    </p:spTree>
    <p:extLst>
      <p:ext uri="{BB962C8B-B14F-4D97-AF65-F5344CB8AC3E}">
        <p14:creationId xmlns:p14="http://schemas.microsoft.com/office/powerpoint/2010/main" val="215666839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A1B8B5-D20B-507A-D076-5ECAD305C96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EBBF43C-9BE8-058A-E672-D70B2C020DF7}"/>
              </a:ext>
            </a:extLst>
          </p:cNvPr>
          <p:cNvSpPr>
            <a:spLocks noGrp="1"/>
          </p:cNvSpPr>
          <p:nvPr>
            <p:ph type="title"/>
          </p:nvPr>
        </p:nvSpPr>
        <p:spPr>
          <a:solidFill>
            <a:schemeClr val="tx2">
              <a:lumMod val="90000"/>
              <a:lumOff val="10000"/>
            </a:schemeClr>
          </a:solidFill>
        </p:spPr>
        <p:txBody>
          <a:bodyPr>
            <a:normAutofit/>
          </a:bodyPr>
          <a:lstStyle/>
          <a:p>
            <a:r>
              <a:rPr lang="es-ES" sz="4400" dirty="0">
                <a:solidFill>
                  <a:schemeClr val="bg1"/>
                </a:solidFill>
              </a:rPr>
              <a:t>Story </a:t>
            </a:r>
            <a:r>
              <a:rPr lang="es-ES" sz="4400" dirty="0" err="1">
                <a:solidFill>
                  <a:schemeClr val="bg1"/>
                </a:solidFill>
              </a:rPr>
              <a:t>Submissions</a:t>
            </a:r>
            <a:r>
              <a:rPr lang="es-ES" sz="4400" dirty="0">
                <a:solidFill>
                  <a:schemeClr val="bg1"/>
                </a:solidFill>
              </a:rPr>
              <a:t> &amp; </a:t>
            </a:r>
            <a:r>
              <a:rPr lang="es-ES" sz="4400" dirty="0" err="1">
                <a:solidFill>
                  <a:schemeClr val="bg1"/>
                </a:solidFill>
              </a:rPr>
              <a:t>Review</a:t>
            </a:r>
            <a:endParaRPr lang="en-US" dirty="0">
              <a:solidFill>
                <a:schemeClr val="bg1"/>
              </a:solidFill>
            </a:endParaRPr>
          </a:p>
        </p:txBody>
      </p:sp>
      <p:sp>
        <p:nvSpPr>
          <p:cNvPr id="3" name="Content Placeholder 2">
            <a:extLst>
              <a:ext uri="{FF2B5EF4-FFF2-40B4-BE49-F238E27FC236}">
                <a16:creationId xmlns:a16="http://schemas.microsoft.com/office/drawing/2014/main" id="{918E14BE-EAEB-714A-6F21-0C1D0522820D}"/>
              </a:ext>
            </a:extLst>
          </p:cNvPr>
          <p:cNvSpPr>
            <a:spLocks noGrp="1"/>
          </p:cNvSpPr>
          <p:nvPr>
            <p:ph idx="1"/>
          </p:nvPr>
        </p:nvSpPr>
        <p:spPr>
          <a:xfrm>
            <a:off x="6519153" y="1978025"/>
            <a:ext cx="5257800" cy="4351338"/>
          </a:xfrm>
          <a:solidFill>
            <a:schemeClr val="bg2"/>
          </a:solidFill>
        </p:spPr>
        <p:txBody>
          <a:bodyPr anchor="ctr" anchorCtr="0">
            <a:normAutofit lnSpcReduction="10000"/>
          </a:bodyPr>
          <a:lstStyle/>
          <a:p>
            <a:pPr marL="0" indent="0">
              <a:buNone/>
            </a:pPr>
            <a:r>
              <a:rPr lang="en-US" dirty="0"/>
              <a:t>For the Fourth Edition there were more than 1,200 stories submitted, and for the Fifth Edition there were 2,393 story submissions from grateful and enthusiastic A.A. members. </a:t>
            </a:r>
          </a:p>
          <a:p>
            <a:pPr marL="0" indent="0">
              <a:buNone/>
            </a:pPr>
            <a:r>
              <a:rPr lang="en-US" dirty="0"/>
              <a:t>It was awe inspiring and brought some challenges into the process regarding the ability of a subcommittee to effectively and carefully review every submission. </a:t>
            </a:r>
          </a:p>
        </p:txBody>
      </p:sp>
      <p:sp>
        <p:nvSpPr>
          <p:cNvPr id="4" name="Content Placeholder 2">
            <a:extLst>
              <a:ext uri="{FF2B5EF4-FFF2-40B4-BE49-F238E27FC236}">
                <a16:creationId xmlns:a16="http://schemas.microsoft.com/office/drawing/2014/main" id="{9C510F8A-44F0-3358-7E09-B429E877A4ED}"/>
              </a:ext>
            </a:extLst>
          </p:cNvPr>
          <p:cNvSpPr txBox="1">
            <a:spLocks/>
          </p:cNvSpPr>
          <p:nvPr/>
        </p:nvSpPr>
        <p:spPr>
          <a:xfrm>
            <a:off x="990600" y="1978025"/>
            <a:ext cx="5257800" cy="4351338"/>
          </a:xfrm>
          <a:prstGeom prst="rect">
            <a:avLst/>
          </a:prstGeom>
          <a:solidFill>
            <a:schemeClr val="tx2">
              <a:lumMod val="10000"/>
              <a:lumOff val="90000"/>
            </a:schemeClr>
          </a:solidFill>
        </p:spPr>
        <p:txBody>
          <a:bodyPr vert="horz" lIns="91440" tIns="45720" rIns="91440" bIns="45720" rtlCol="0" anchor="ctr" anchorCtr="0">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s-ES" dirty="0"/>
              <a:t>Para la cuarta edición se recibieron más de 1,200 historias, y para la quinta edición se recibieron 2,393 historias de miembros de AA agradecidos y entusiastas. </a:t>
            </a:r>
          </a:p>
          <a:p>
            <a:pPr marL="0" indent="0">
              <a:buNone/>
            </a:pPr>
            <a:r>
              <a:rPr lang="es-ES" dirty="0"/>
              <a:t>Fue inspirador, y planteó algunos retos al proceso en relación con la capacidad de un subcomité para revisar eficaz y cuidadosamente cada historia enviada. </a:t>
            </a:r>
          </a:p>
        </p:txBody>
      </p:sp>
    </p:spTree>
    <p:extLst>
      <p:ext uri="{BB962C8B-B14F-4D97-AF65-F5344CB8AC3E}">
        <p14:creationId xmlns:p14="http://schemas.microsoft.com/office/powerpoint/2010/main" val="97191581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1BEA43-E2DC-0A62-9491-A76ECD33ED4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2037E7B-200A-7193-6D18-92FC052EC2B3}"/>
              </a:ext>
            </a:extLst>
          </p:cNvPr>
          <p:cNvSpPr>
            <a:spLocks noGrp="1"/>
          </p:cNvSpPr>
          <p:nvPr>
            <p:ph type="title"/>
          </p:nvPr>
        </p:nvSpPr>
        <p:spPr>
          <a:solidFill>
            <a:schemeClr val="tx2">
              <a:lumMod val="90000"/>
              <a:lumOff val="10000"/>
            </a:schemeClr>
          </a:solidFill>
        </p:spPr>
        <p:txBody>
          <a:bodyPr>
            <a:normAutofit/>
          </a:bodyPr>
          <a:lstStyle/>
          <a:p>
            <a:r>
              <a:rPr lang="es-ES" sz="4400" dirty="0">
                <a:solidFill>
                  <a:schemeClr val="bg1"/>
                </a:solidFill>
              </a:rPr>
              <a:t>Story </a:t>
            </a:r>
            <a:r>
              <a:rPr lang="es-ES" sz="4400" dirty="0" err="1">
                <a:solidFill>
                  <a:schemeClr val="bg1"/>
                </a:solidFill>
              </a:rPr>
              <a:t>Submissions</a:t>
            </a:r>
            <a:r>
              <a:rPr lang="es-ES" sz="4400" dirty="0">
                <a:solidFill>
                  <a:schemeClr val="bg1"/>
                </a:solidFill>
              </a:rPr>
              <a:t> &amp; </a:t>
            </a:r>
            <a:r>
              <a:rPr lang="es-ES" sz="4400" dirty="0" err="1">
                <a:solidFill>
                  <a:schemeClr val="bg1"/>
                </a:solidFill>
              </a:rPr>
              <a:t>Review</a:t>
            </a:r>
            <a:endParaRPr lang="en-US" dirty="0">
              <a:solidFill>
                <a:schemeClr val="bg1"/>
              </a:solidFill>
            </a:endParaRPr>
          </a:p>
        </p:txBody>
      </p:sp>
      <p:sp>
        <p:nvSpPr>
          <p:cNvPr id="3" name="Content Placeholder 2">
            <a:extLst>
              <a:ext uri="{FF2B5EF4-FFF2-40B4-BE49-F238E27FC236}">
                <a16:creationId xmlns:a16="http://schemas.microsoft.com/office/drawing/2014/main" id="{25928C6A-1E4C-B1FD-0CDE-AB5CB7B2A0F2}"/>
              </a:ext>
            </a:extLst>
          </p:cNvPr>
          <p:cNvSpPr>
            <a:spLocks noGrp="1"/>
          </p:cNvSpPr>
          <p:nvPr>
            <p:ph idx="1"/>
          </p:nvPr>
        </p:nvSpPr>
        <p:spPr>
          <a:xfrm>
            <a:off x="6519153" y="1978025"/>
            <a:ext cx="5257800" cy="4351338"/>
          </a:xfrm>
          <a:solidFill>
            <a:schemeClr val="bg2"/>
          </a:solidFill>
        </p:spPr>
        <p:txBody>
          <a:bodyPr anchor="ctr" anchorCtr="0">
            <a:normAutofit lnSpcReduction="10000"/>
          </a:bodyPr>
          <a:lstStyle/>
          <a:p>
            <a:pPr marL="0" indent="0">
              <a:buNone/>
            </a:pPr>
            <a:r>
              <a:rPr lang="en-US" dirty="0"/>
              <a:t>In 2023-2024, members of the Fifth Edition Big Book subcommittee engaged additional volunteer readers who, along with the subcommittee, reviewed stories, noting unique elements of each story in the grid. </a:t>
            </a:r>
          </a:p>
          <a:p>
            <a:pPr marL="0" indent="0">
              <a:buNone/>
            </a:pPr>
            <a:r>
              <a:rPr lang="en-US" dirty="0"/>
              <a:t>This facilitated the subcommittee’s selection of 159 stories for further consideration. </a:t>
            </a:r>
          </a:p>
        </p:txBody>
      </p:sp>
      <p:sp>
        <p:nvSpPr>
          <p:cNvPr id="4" name="Content Placeholder 2">
            <a:extLst>
              <a:ext uri="{FF2B5EF4-FFF2-40B4-BE49-F238E27FC236}">
                <a16:creationId xmlns:a16="http://schemas.microsoft.com/office/drawing/2014/main" id="{AB0B9EBF-0DB5-6969-41C2-273E0A90B658}"/>
              </a:ext>
            </a:extLst>
          </p:cNvPr>
          <p:cNvSpPr txBox="1">
            <a:spLocks/>
          </p:cNvSpPr>
          <p:nvPr/>
        </p:nvSpPr>
        <p:spPr>
          <a:xfrm>
            <a:off x="990600" y="1978025"/>
            <a:ext cx="5257800" cy="4351338"/>
          </a:xfrm>
          <a:prstGeom prst="rect">
            <a:avLst/>
          </a:prstGeom>
          <a:solidFill>
            <a:schemeClr val="tx2">
              <a:lumMod val="10000"/>
              <a:lumOff val="90000"/>
            </a:schemeClr>
          </a:solidFill>
        </p:spPr>
        <p:txBody>
          <a:bodyPr vert="horz" lIns="91440" tIns="45720" rIns="91440" bIns="45720" rtlCol="0" anchor="ctr" anchorCtr="0">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s-ES" dirty="0"/>
              <a:t>En 2023-2024, los miembros del subcomité de la quinta edición del Libro Grande incluyeron a lectores voluntarios adicionales que, junto con el subcomité, evaluaron las historias, señalando los elementos únicos de cada historia en la cuadrícula. </a:t>
            </a:r>
          </a:p>
          <a:p>
            <a:pPr marL="0" indent="0">
              <a:buNone/>
            </a:pPr>
            <a:r>
              <a:rPr lang="es-ES" dirty="0"/>
              <a:t>Esto facilitó al subcomité la selección de 159 historias para su consideración adicional.</a:t>
            </a:r>
          </a:p>
        </p:txBody>
      </p:sp>
    </p:spTree>
    <p:extLst>
      <p:ext uri="{BB962C8B-B14F-4D97-AF65-F5344CB8AC3E}">
        <p14:creationId xmlns:p14="http://schemas.microsoft.com/office/powerpoint/2010/main" val="169293620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D47C5D-D92C-68F0-24E5-94422F3F6CB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CAB1ED3-DBB9-4DE5-E0D2-B8BE2EE0B746}"/>
              </a:ext>
            </a:extLst>
          </p:cNvPr>
          <p:cNvSpPr>
            <a:spLocks noGrp="1"/>
          </p:cNvSpPr>
          <p:nvPr>
            <p:ph type="title"/>
          </p:nvPr>
        </p:nvSpPr>
        <p:spPr>
          <a:solidFill>
            <a:schemeClr val="tx2">
              <a:lumMod val="90000"/>
              <a:lumOff val="10000"/>
            </a:schemeClr>
          </a:solidFill>
        </p:spPr>
        <p:txBody>
          <a:bodyPr>
            <a:normAutofit/>
          </a:bodyPr>
          <a:lstStyle/>
          <a:p>
            <a:r>
              <a:rPr lang="es-ES" dirty="0">
                <a:solidFill>
                  <a:schemeClr val="bg1"/>
                </a:solidFill>
              </a:rPr>
              <a:t>2025 General Service </a:t>
            </a:r>
            <a:r>
              <a:rPr lang="es-ES" dirty="0" err="1">
                <a:solidFill>
                  <a:schemeClr val="bg1"/>
                </a:solidFill>
              </a:rPr>
              <a:t>Conference</a:t>
            </a:r>
            <a:endParaRPr lang="en-US" dirty="0">
              <a:solidFill>
                <a:schemeClr val="bg1"/>
              </a:solidFill>
            </a:endParaRPr>
          </a:p>
        </p:txBody>
      </p:sp>
      <p:sp>
        <p:nvSpPr>
          <p:cNvPr id="3" name="Content Placeholder 2">
            <a:extLst>
              <a:ext uri="{FF2B5EF4-FFF2-40B4-BE49-F238E27FC236}">
                <a16:creationId xmlns:a16="http://schemas.microsoft.com/office/drawing/2014/main" id="{FB1C1BE9-7349-C1A6-D674-A33F3704C9E3}"/>
              </a:ext>
            </a:extLst>
          </p:cNvPr>
          <p:cNvSpPr>
            <a:spLocks noGrp="1"/>
          </p:cNvSpPr>
          <p:nvPr>
            <p:ph idx="1"/>
          </p:nvPr>
        </p:nvSpPr>
        <p:spPr>
          <a:xfrm>
            <a:off x="6519153" y="1978025"/>
            <a:ext cx="5257800" cy="4351338"/>
          </a:xfrm>
          <a:solidFill>
            <a:schemeClr val="bg2"/>
          </a:solidFill>
        </p:spPr>
        <p:txBody>
          <a:bodyPr anchor="ctr" anchorCtr="0">
            <a:normAutofit lnSpcReduction="10000"/>
          </a:bodyPr>
          <a:lstStyle/>
          <a:p>
            <a:pPr marL="0" indent="0">
              <a:buNone/>
            </a:pPr>
            <a:r>
              <a:rPr lang="en-US" dirty="0"/>
              <a:t>The committee had a thoughtful discussion about the progress report and project timeline for the development of a Fifth Edition of the book Alcoholics Anonymous. </a:t>
            </a:r>
          </a:p>
          <a:p>
            <a:pPr marL="0" indent="0">
              <a:buNone/>
            </a:pPr>
            <a:r>
              <a:rPr lang="en-US" dirty="0"/>
              <a:t>The committee requested that a manuscript or progress report be brought back to the 2026 Conference Committee on Literature.</a:t>
            </a:r>
          </a:p>
        </p:txBody>
      </p:sp>
      <p:sp>
        <p:nvSpPr>
          <p:cNvPr id="4" name="Content Placeholder 2">
            <a:extLst>
              <a:ext uri="{FF2B5EF4-FFF2-40B4-BE49-F238E27FC236}">
                <a16:creationId xmlns:a16="http://schemas.microsoft.com/office/drawing/2014/main" id="{25196145-8C9B-9CB3-6BCE-DB7A506F53BD}"/>
              </a:ext>
            </a:extLst>
          </p:cNvPr>
          <p:cNvSpPr txBox="1">
            <a:spLocks/>
          </p:cNvSpPr>
          <p:nvPr/>
        </p:nvSpPr>
        <p:spPr>
          <a:xfrm>
            <a:off x="990600" y="1978025"/>
            <a:ext cx="5257800" cy="4351338"/>
          </a:xfrm>
          <a:prstGeom prst="rect">
            <a:avLst/>
          </a:prstGeom>
          <a:solidFill>
            <a:schemeClr val="tx2">
              <a:lumMod val="10000"/>
              <a:lumOff val="90000"/>
            </a:schemeClr>
          </a:solidFill>
        </p:spPr>
        <p:txBody>
          <a:bodyPr vert="horz" lIns="91440" tIns="45720" rIns="91440" bIns="45720" rtlCol="0" anchor="ctr" anchorCtr="0">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s-ES" dirty="0"/>
              <a:t>El comité tuvo una discusión concienzuda acerca del informe de avance y el cronograma del proyecto para el desarrollo de un quinta edición del libro Alcohólicos Anónimos. </a:t>
            </a:r>
          </a:p>
          <a:p>
            <a:pPr marL="0" indent="0">
              <a:buNone/>
            </a:pPr>
            <a:r>
              <a:rPr lang="es-ES" dirty="0"/>
              <a:t>El comité solicitó que se presente un informe de avance o manuscrito al comité de Literatura de la conferencia de 2026. </a:t>
            </a:r>
          </a:p>
        </p:txBody>
      </p:sp>
    </p:spTree>
    <p:extLst>
      <p:ext uri="{BB962C8B-B14F-4D97-AF65-F5344CB8AC3E}">
        <p14:creationId xmlns:p14="http://schemas.microsoft.com/office/powerpoint/2010/main" val="13598986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F32F58-5117-69A7-3CA5-3A4642FD9210}"/>
              </a:ext>
            </a:extLst>
          </p:cNvPr>
          <p:cNvSpPr>
            <a:spLocks noGrp="1"/>
          </p:cNvSpPr>
          <p:nvPr>
            <p:ph type="title"/>
          </p:nvPr>
        </p:nvSpPr>
        <p:spPr>
          <a:solidFill>
            <a:schemeClr val="tx2">
              <a:lumMod val="90000"/>
              <a:lumOff val="10000"/>
            </a:schemeClr>
          </a:solidFill>
        </p:spPr>
        <p:txBody>
          <a:bodyPr/>
          <a:lstStyle/>
          <a:p>
            <a:r>
              <a:rPr lang="es-ES" dirty="0">
                <a:solidFill>
                  <a:schemeClr val="bg1"/>
                </a:solidFill>
              </a:rPr>
              <a:t>2025 General Service </a:t>
            </a:r>
            <a:r>
              <a:rPr lang="es-ES" dirty="0" err="1">
                <a:solidFill>
                  <a:schemeClr val="bg1"/>
                </a:solidFill>
              </a:rPr>
              <a:t>Conference</a:t>
            </a:r>
            <a:endParaRPr lang="en-US" dirty="0">
              <a:solidFill>
                <a:schemeClr val="bg1"/>
              </a:solidFill>
            </a:endParaRPr>
          </a:p>
        </p:txBody>
      </p:sp>
      <p:sp>
        <p:nvSpPr>
          <p:cNvPr id="3" name="Content Placeholder 2">
            <a:extLst>
              <a:ext uri="{FF2B5EF4-FFF2-40B4-BE49-F238E27FC236}">
                <a16:creationId xmlns:a16="http://schemas.microsoft.com/office/drawing/2014/main" id="{956819AC-7931-8BB5-5BBC-9C8DB26CFA95}"/>
              </a:ext>
            </a:extLst>
          </p:cNvPr>
          <p:cNvSpPr>
            <a:spLocks noGrp="1"/>
          </p:cNvSpPr>
          <p:nvPr>
            <p:ph idx="1"/>
          </p:nvPr>
        </p:nvSpPr>
        <p:spPr>
          <a:xfrm>
            <a:off x="6519153" y="1978025"/>
            <a:ext cx="5257800" cy="4351338"/>
          </a:xfrm>
          <a:solidFill>
            <a:schemeClr val="bg2"/>
          </a:solidFill>
        </p:spPr>
        <p:txBody>
          <a:bodyPr/>
          <a:lstStyle/>
          <a:p>
            <a:r>
              <a:rPr lang="en-US" dirty="0"/>
              <a:t>It was recommended that: </a:t>
            </a:r>
          </a:p>
          <a:p>
            <a:pPr marL="0" indent="0">
              <a:buNone/>
            </a:pPr>
            <a:endParaRPr lang="en-US" dirty="0"/>
          </a:p>
          <a:p>
            <a:r>
              <a:rPr lang="en-US" dirty="0"/>
              <a:t>The proposals to rescind or revise the Plain Language Big Book be collected and deferred until the 77th General Service Conference to allow for a wider Fellowship experience</a:t>
            </a:r>
          </a:p>
        </p:txBody>
      </p:sp>
      <p:sp>
        <p:nvSpPr>
          <p:cNvPr id="4" name="Content Placeholder 2">
            <a:extLst>
              <a:ext uri="{FF2B5EF4-FFF2-40B4-BE49-F238E27FC236}">
                <a16:creationId xmlns:a16="http://schemas.microsoft.com/office/drawing/2014/main" id="{2654905E-6F03-E7E0-6CD7-678E45FB82D2}"/>
              </a:ext>
            </a:extLst>
          </p:cNvPr>
          <p:cNvSpPr txBox="1">
            <a:spLocks/>
          </p:cNvSpPr>
          <p:nvPr/>
        </p:nvSpPr>
        <p:spPr>
          <a:xfrm>
            <a:off x="990600" y="1978025"/>
            <a:ext cx="5257800" cy="4351338"/>
          </a:xfrm>
          <a:prstGeom prst="rect">
            <a:avLst/>
          </a:prstGeom>
          <a:solidFill>
            <a:schemeClr val="tx2">
              <a:lumMod val="10000"/>
              <a:lumOff val="90000"/>
            </a:schemeClr>
          </a:solidFill>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s-ES" dirty="0"/>
              <a:t>Se recomendó que:</a:t>
            </a:r>
          </a:p>
          <a:p>
            <a:pPr marL="0" indent="0">
              <a:buNone/>
            </a:pPr>
            <a:endParaRPr lang="es-ES" dirty="0"/>
          </a:p>
          <a:p>
            <a:r>
              <a:rPr lang="es-ES" dirty="0"/>
              <a:t>El período para recolectar las propuestas de rescindir o revisar El Libro Grande en lenguaje sencillo se difiera hasta la 77.</a:t>
            </a:r>
            <a:r>
              <a:rPr lang="es-ES" baseline="30000" dirty="0"/>
              <a:t>a</a:t>
            </a:r>
            <a:r>
              <a:rPr lang="es-ES" dirty="0"/>
              <a:t> Conferencia de Servicios Generales para tener un panorama más amplio de las voces de la Comunidad.</a:t>
            </a:r>
          </a:p>
        </p:txBody>
      </p:sp>
    </p:spTree>
    <p:extLst>
      <p:ext uri="{BB962C8B-B14F-4D97-AF65-F5344CB8AC3E}">
        <p14:creationId xmlns:p14="http://schemas.microsoft.com/office/powerpoint/2010/main" val="230050726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382737-43AA-150F-7FA3-B94589A7838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67E0EDE-7B02-8232-C0BF-AE2AFBE4A63D}"/>
              </a:ext>
            </a:extLst>
          </p:cNvPr>
          <p:cNvSpPr>
            <a:spLocks noGrp="1"/>
          </p:cNvSpPr>
          <p:nvPr>
            <p:ph type="title"/>
          </p:nvPr>
        </p:nvSpPr>
        <p:spPr>
          <a:solidFill>
            <a:schemeClr val="tx2">
              <a:lumMod val="90000"/>
              <a:lumOff val="10000"/>
            </a:schemeClr>
          </a:solidFill>
        </p:spPr>
        <p:txBody>
          <a:bodyPr>
            <a:normAutofit/>
          </a:bodyPr>
          <a:lstStyle/>
          <a:p>
            <a:r>
              <a:rPr lang="es-ES" sz="4400" dirty="0">
                <a:solidFill>
                  <a:schemeClr val="bg1"/>
                </a:solidFill>
              </a:rPr>
              <a:t>Story </a:t>
            </a:r>
            <a:r>
              <a:rPr lang="es-ES" sz="4400" dirty="0" err="1">
                <a:solidFill>
                  <a:schemeClr val="bg1"/>
                </a:solidFill>
              </a:rPr>
              <a:t>Submissions</a:t>
            </a:r>
            <a:r>
              <a:rPr lang="es-ES" sz="4400" dirty="0">
                <a:solidFill>
                  <a:schemeClr val="bg1"/>
                </a:solidFill>
              </a:rPr>
              <a:t> &amp; </a:t>
            </a:r>
            <a:r>
              <a:rPr lang="es-ES" sz="4400" dirty="0" err="1">
                <a:solidFill>
                  <a:schemeClr val="bg1"/>
                </a:solidFill>
              </a:rPr>
              <a:t>Review</a:t>
            </a:r>
            <a:endParaRPr lang="en-US" dirty="0">
              <a:solidFill>
                <a:schemeClr val="bg1"/>
              </a:solidFill>
            </a:endParaRPr>
          </a:p>
        </p:txBody>
      </p:sp>
      <p:sp>
        <p:nvSpPr>
          <p:cNvPr id="3" name="Content Placeholder 2">
            <a:extLst>
              <a:ext uri="{FF2B5EF4-FFF2-40B4-BE49-F238E27FC236}">
                <a16:creationId xmlns:a16="http://schemas.microsoft.com/office/drawing/2014/main" id="{7632B121-2588-75B6-89AF-BA162F061062}"/>
              </a:ext>
            </a:extLst>
          </p:cNvPr>
          <p:cNvSpPr>
            <a:spLocks noGrp="1"/>
          </p:cNvSpPr>
          <p:nvPr>
            <p:ph idx="1"/>
          </p:nvPr>
        </p:nvSpPr>
        <p:spPr>
          <a:xfrm>
            <a:off x="6519153" y="1978025"/>
            <a:ext cx="5257800" cy="4351338"/>
          </a:xfrm>
          <a:solidFill>
            <a:schemeClr val="bg2"/>
          </a:solidFill>
        </p:spPr>
        <p:txBody>
          <a:bodyPr anchor="ctr" anchorCtr="0">
            <a:normAutofit fontScale="92500" lnSpcReduction="10000"/>
          </a:bodyPr>
          <a:lstStyle/>
          <a:p>
            <a:pPr marL="0" indent="0">
              <a:buNone/>
            </a:pPr>
            <a:r>
              <a:rPr lang="en-US" dirty="0"/>
              <a:t>By early 2025, the subcommittee was able to reduce the number of stories being considered down to 48. </a:t>
            </a:r>
          </a:p>
          <a:p>
            <a:pPr marL="0" indent="0">
              <a:buNone/>
            </a:pPr>
            <a:r>
              <a:rPr lang="en-US" dirty="0"/>
              <a:t>These were shared with the full trustees’ Literature Committee and Conference Committee on Literature who were both provided the opportunity to provide input on which stories would be selected and express any concerns they had about any of the stories.</a:t>
            </a:r>
          </a:p>
        </p:txBody>
      </p:sp>
      <p:sp>
        <p:nvSpPr>
          <p:cNvPr id="4" name="Content Placeholder 2">
            <a:extLst>
              <a:ext uri="{FF2B5EF4-FFF2-40B4-BE49-F238E27FC236}">
                <a16:creationId xmlns:a16="http://schemas.microsoft.com/office/drawing/2014/main" id="{F59F526E-152D-9906-86FC-BAF78B3730B2}"/>
              </a:ext>
            </a:extLst>
          </p:cNvPr>
          <p:cNvSpPr txBox="1">
            <a:spLocks/>
          </p:cNvSpPr>
          <p:nvPr/>
        </p:nvSpPr>
        <p:spPr>
          <a:xfrm>
            <a:off x="990600" y="1978025"/>
            <a:ext cx="5257800" cy="4351338"/>
          </a:xfrm>
          <a:prstGeom prst="rect">
            <a:avLst/>
          </a:prstGeom>
          <a:solidFill>
            <a:schemeClr val="tx2">
              <a:lumMod val="10000"/>
              <a:lumOff val="90000"/>
            </a:schemeClr>
          </a:solidFill>
        </p:spPr>
        <p:txBody>
          <a:bodyPr vert="horz" lIns="91440" tIns="45720" rIns="91440" bIns="45720" rtlCol="0" anchor="ctr" anchorCtr="0">
            <a:normAutofit fontScale="925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s-ES" dirty="0"/>
              <a:t>A principios de 2025, el subcomité logró reducir a 48 el número de historias en consideración. </a:t>
            </a:r>
          </a:p>
          <a:p>
            <a:pPr marL="0" indent="0">
              <a:buNone/>
            </a:pPr>
            <a:r>
              <a:rPr lang="es-ES" dirty="0"/>
              <a:t>Las historias se compartieron con el comité de Literatura de los custodios y el comité de Literatura de la conferencia, que tuvieron la oportunidad de opinar sobre la selección de historias y expresar cualquier duda que tuvieran al respecto de cualquiera de ellas.</a:t>
            </a:r>
          </a:p>
        </p:txBody>
      </p:sp>
    </p:spTree>
    <p:extLst>
      <p:ext uri="{BB962C8B-B14F-4D97-AF65-F5344CB8AC3E}">
        <p14:creationId xmlns:p14="http://schemas.microsoft.com/office/powerpoint/2010/main" val="283800301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54EBC1-ADBE-C9B5-C248-1F319A587BF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8DBED86-00CA-57ED-82F2-277B404E52A2}"/>
              </a:ext>
            </a:extLst>
          </p:cNvPr>
          <p:cNvSpPr>
            <a:spLocks noGrp="1"/>
          </p:cNvSpPr>
          <p:nvPr>
            <p:ph type="title"/>
          </p:nvPr>
        </p:nvSpPr>
        <p:spPr>
          <a:solidFill>
            <a:schemeClr val="tx2">
              <a:lumMod val="90000"/>
              <a:lumOff val="10000"/>
            </a:schemeClr>
          </a:solidFill>
        </p:spPr>
        <p:txBody>
          <a:bodyPr>
            <a:normAutofit/>
          </a:bodyPr>
          <a:lstStyle/>
          <a:p>
            <a:r>
              <a:rPr lang="es-ES" sz="4400" dirty="0">
                <a:solidFill>
                  <a:schemeClr val="bg1"/>
                </a:solidFill>
              </a:rPr>
              <a:t>Story </a:t>
            </a:r>
            <a:r>
              <a:rPr lang="es-ES" sz="4400" dirty="0" err="1">
                <a:solidFill>
                  <a:schemeClr val="bg1"/>
                </a:solidFill>
              </a:rPr>
              <a:t>Submissions</a:t>
            </a:r>
            <a:r>
              <a:rPr lang="es-ES" sz="4400" dirty="0">
                <a:solidFill>
                  <a:schemeClr val="bg1"/>
                </a:solidFill>
              </a:rPr>
              <a:t> &amp; </a:t>
            </a:r>
            <a:r>
              <a:rPr lang="es-ES" sz="4400" dirty="0" err="1">
                <a:solidFill>
                  <a:schemeClr val="bg1"/>
                </a:solidFill>
              </a:rPr>
              <a:t>Review</a:t>
            </a:r>
            <a:endParaRPr lang="en-US" dirty="0">
              <a:solidFill>
                <a:schemeClr val="bg1"/>
              </a:solidFill>
            </a:endParaRPr>
          </a:p>
        </p:txBody>
      </p:sp>
      <p:sp>
        <p:nvSpPr>
          <p:cNvPr id="3" name="Content Placeholder 2">
            <a:extLst>
              <a:ext uri="{FF2B5EF4-FFF2-40B4-BE49-F238E27FC236}">
                <a16:creationId xmlns:a16="http://schemas.microsoft.com/office/drawing/2014/main" id="{DE6CA103-AD7C-26BC-5A58-D6645DE1036B}"/>
              </a:ext>
            </a:extLst>
          </p:cNvPr>
          <p:cNvSpPr>
            <a:spLocks noGrp="1"/>
          </p:cNvSpPr>
          <p:nvPr>
            <p:ph idx="1"/>
          </p:nvPr>
        </p:nvSpPr>
        <p:spPr>
          <a:xfrm>
            <a:off x="6519153" y="1978025"/>
            <a:ext cx="5257800" cy="4351338"/>
          </a:xfrm>
          <a:solidFill>
            <a:schemeClr val="bg2"/>
          </a:solidFill>
        </p:spPr>
        <p:txBody>
          <a:bodyPr anchor="ctr" anchorCtr="0">
            <a:normAutofit fontScale="92500"/>
          </a:bodyPr>
          <a:lstStyle/>
          <a:p>
            <a:pPr marL="0" indent="0">
              <a:buNone/>
            </a:pPr>
            <a:r>
              <a:rPr lang="en-US" dirty="0"/>
              <a:t>Throughout 2025, the subcommittee continued to meet and discuss the stories, frequently referring back to the Advisory Action. </a:t>
            </a:r>
          </a:p>
          <a:p>
            <a:pPr marL="0" indent="0">
              <a:buNone/>
            </a:pPr>
            <a:r>
              <a:rPr lang="en-US" dirty="0"/>
              <a:t>Emphasis was placed on selecting stories with depth and weight that would help a newcomer identify and find hope. </a:t>
            </a:r>
          </a:p>
          <a:p>
            <a:pPr marL="0" indent="0">
              <a:buNone/>
            </a:pPr>
            <a:r>
              <a:rPr lang="en-US" dirty="0"/>
              <a:t>In the end, a final set of 26 new stories were selected.</a:t>
            </a:r>
          </a:p>
        </p:txBody>
      </p:sp>
      <p:sp>
        <p:nvSpPr>
          <p:cNvPr id="4" name="Content Placeholder 2">
            <a:extLst>
              <a:ext uri="{FF2B5EF4-FFF2-40B4-BE49-F238E27FC236}">
                <a16:creationId xmlns:a16="http://schemas.microsoft.com/office/drawing/2014/main" id="{FF160BB9-552F-A0F1-DDE7-C1D246484577}"/>
              </a:ext>
            </a:extLst>
          </p:cNvPr>
          <p:cNvSpPr txBox="1">
            <a:spLocks/>
          </p:cNvSpPr>
          <p:nvPr/>
        </p:nvSpPr>
        <p:spPr>
          <a:xfrm>
            <a:off x="990600" y="1978025"/>
            <a:ext cx="5257800" cy="4351338"/>
          </a:xfrm>
          <a:prstGeom prst="rect">
            <a:avLst/>
          </a:prstGeom>
          <a:solidFill>
            <a:schemeClr val="tx2">
              <a:lumMod val="10000"/>
              <a:lumOff val="90000"/>
            </a:schemeClr>
          </a:solidFill>
        </p:spPr>
        <p:txBody>
          <a:bodyPr vert="horz" lIns="91440" tIns="45720" rIns="91440" bIns="45720" rtlCol="0" anchor="ctr" anchorCtr="0">
            <a:normAutofit fontScale="92500"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s-ES" dirty="0"/>
              <a:t>A lo largo de 2025, el subcomité siguió reuniéndose y debatiendo las historias, remitiéndose con frecuencia a la acción recomendable. </a:t>
            </a:r>
          </a:p>
          <a:p>
            <a:pPr marL="0" indent="0">
              <a:buNone/>
            </a:pPr>
            <a:r>
              <a:rPr lang="es-ES" dirty="0"/>
              <a:t>Se hizo hincapié en seleccionar historias con profundidad y peso que pudieran ayudar a un recién llegado a identificarse y encontrar esperanza. </a:t>
            </a:r>
          </a:p>
          <a:p>
            <a:pPr marL="0" indent="0">
              <a:buNone/>
            </a:pPr>
            <a:r>
              <a:rPr lang="es-ES" dirty="0"/>
              <a:t>Al final, se seleccionó un conjunto definitivo de 26 nuevas historias. </a:t>
            </a:r>
          </a:p>
        </p:txBody>
      </p:sp>
    </p:spTree>
    <p:extLst>
      <p:ext uri="{BB962C8B-B14F-4D97-AF65-F5344CB8AC3E}">
        <p14:creationId xmlns:p14="http://schemas.microsoft.com/office/powerpoint/2010/main" val="213770816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2BB574DE-7DD8-D2E4-AF36-97F57D7B748B}"/>
            </a:ext>
          </a:extLst>
        </p:cNvPr>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487D15FA-1E66-B5A3-D6A2-94E8D449813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2" name="Rectangle 11">
            <a:extLst>
              <a:ext uri="{FF2B5EF4-FFF2-40B4-BE49-F238E27FC236}">
                <a16:creationId xmlns:a16="http://schemas.microsoft.com/office/drawing/2014/main" id="{A95A1759-0D9C-DB82-FF7D-48378760A4B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4" name="Rectangle 13">
            <a:extLst>
              <a:ext uri="{FF2B5EF4-FFF2-40B4-BE49-F238E27FC236}">
                <a16:creationId xmlns:a16="http://schemas.microsoft.com/office/drawing/2014/main" id="{CE4D1C94-EA80-ED67-054F-86F92E2B0A3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6" name="Rectangle 15">
            <a:extLst>
              <a:ext uri="{FF2B5EF4-FFF2-40B4-BE49-F238E27FC236}">
                <a16:creationId xmlns:a16="http://schemas.microsoft.com/office/drawing/2014/main" id="{6562A51B-31D1-8BD2-5B7B-055CAD4C8B0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8" name="Rectangle 17">
            <a:extLst>
              <a:ext uri="{FF2B5EF4-FFF2-40B4-BE49-F238E27FC236}">
                <a16:creationId xmlns:a16="http://schemas.microsoft.com/office/drawing/2014/main" id="{23360008-E2B9-C816-3444-8BB278D9E63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2" name="Title 1">
            <a:extLst>
              <a:ext uri="{FF2B5EF4-FFF2-40B4-BE49-F238E27FC236}">
                <a16:creationId xmlns:a16="http://schemas.microsoft.com/office/drawing/2014/main" id="{5E0BF386-5B2C-9A1C-9D3A-8AEEFB5D050A}"/>
              </a:ext>
            </a:extLst>
          </p:cNvPr>
          <p:cNvSpPr>
            <a:spLocks noGrp="1"/>
          </p:cNvSpPr>
          <p:nvPr>
            <p:ph type="title"/>
          </p:nvPr>
        </p:nvSpPr>
        <p:spPr>
          <a:xfrm>
            <a:off x="1371599" y="294538"/>
            <a:ext cx="9895951" cy="1033669"/>
          </a:xfrm>
        </p:spPr>
        <p:txBody>
          <a:bodyPr>
            <a:normAutofit/>
          </a:bodyPr>
          <a:lstStyle/>
          <a:p>
            <a:r>
              <a:rPr lang="en-US" sz="4000" dirty="0">
                <a:solidFill>
                  <a:srgbClr val="FFFFFF"/>
                </a:solidFill>
              </a:rPr>
              <a:t>Stories that have been Kept</a:t>
            </a:r>
          </a:p>
        </p:txBody>
      </p:sp>
      <p:pic>
        <p:nvPicPr>
          <p:cNvPr id="5" name="Content Placeholder 4">
            <a:extLst>
              <a:ext uri="{FF2B5EF4-FFF2-40B4-BE49-F238E27FC236}">
                <a16:creationId xmlns:a16="http://schemas.microsoft.com/office/drawing/2014/main" id="{8C0ADAEB-4628-2C6F-11BC-C847C33B5247}"/>
              </a:ext>
            </a:extLst>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0" y="5845465"/>
            <a:ext cx="1018255" cy="1012535"/>
          </a:xfrm>
        </p:spPr>
      </p:pic>
      <p:sp>
        <p:nvSpPr>
          <p:cNvPr id="7" name="TextBox 6">
            <a:extLst>
              <a:ext uri="{FF2B5EF4-FFF2-40B4-BE49-F238E27FC236}">
                <a16:creationId xmlns:a16="http://schemas.microsoft.com/office/drawing/2014/main" id="{736CFC98-BD71-A2FE-3FA5-5D5084246C91}"/>
              </a:ext>
            </a:extLst>
          </p:cNvPr>
          <p:cNvSpPr txBox="1"/>
          <p:nvPr/>
        </p:nvSpPr>
        <p:spPr>
          <a:xfrm>
            <a:off x="1018255" y="1893194"/>
            <a:ext cx="10366669" cy="4031873"/>
          </a:xfrm>
          <a:prstGeom prst="rect">
            <a:avLst/>
          </a:prstGeom>
          <a:noFill/>
        </p:spPr>
        <p:txBody>
          <a:bodyPr wrap="square" numCol="2" rtlCol="0">
            <a:spAutoFit/>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3200" b="0" i="0" u="none" strike="noStrike" kern="1200" cap="none" spc="0" normalizeH="0" baseline="0" noProof="0" dirty="0">
                <a:ln>
                  <a:noFill/>
                </a:ln>
                <a:solidFill>
                  <a:prstClr val="black"/>
                </a:solidFill>
                <a:effectLst/>
                <a:uLnTx/>
                <a:uFillTx/>
                <a:latin typeface="Aptos" panose="02110004020202020204"/>
                <a:ea typeface="+mn-ea"/>
                <a:cs typeface="+mn-cs"/>
              </a:rPr>
              <a:t>Dr. Bob’s Nightmare</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3200" b="0" i="0" u="none" strike="noStrike" kern="1200" cap="none" spc="0" normalizeH="0" baseline="0" noProof="0" dirty="0">
                <a:ln>
                  <a:noFill/>
                </a:ln>
                <a:solidFill>
                  <a:prstClr val="black"/>
                </a:solidFill>
                <a:effectLst/>
                <a:uLnTx/>
                <a:uFillTx/>
                <a:latin typeface="Aptos" panose="02110004020202020204"/>
                <a:ea typeface="+mn-ea"/>
                <a:cs typeface="+mn-cs"/>
              </a:rPr>
              <a:t>Alcoholics Anonymous Number Three</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3200" b="0" i="0" u="none" strike="noStrike" kern="1200" cap="none" spc="0" normalizeH="0" baseline="0" noProof="0" dirty="0">
                <a:ln>
                  <a:noFill/>
                </a:ln>
                <a:solidFill>
                  <a:prstClr val="black"/>
                </a:solidFill>
                <a:effectLst/>
                <a:uLnTx/>
                <a:uFillTx/>
                <a:latin typeface="Aptos" panose="02110004020202020204"/>
                <a:ea typeface="+mn-ea"/>
                <a:cs typeface="+mn-cs"/>
              </a:rPr>
              <a:t>Gratitude in Action</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3200" b="0" i="0" u="none" strike="noStrike" kern="1200" cap="none" spc="0" normalizeH="0" baseline="0" noProof="0" dirty="0">
                <a:ln>
                  <a:noFill/>
                </a:ln>
                <a:solidFill>
                  <a:prstClr val="black"/>
                </a:solidFill>
                <a:effectLst/>
                <a:uLnTx/>
                <a:uFillTx/>
                <a:latin typeface="Aptos" panose="02110004020202020204"/>
                <a:ea typeface="+mn-ea"/>
                <a:cs typeface="+mn-cs"/>
              </a:rPr>
              <a:t>Women Suffer Too</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3200" b="0" i="0" u="none" strike="noStrike" kern="1200" cap="none" spc="0" normalizeH="0" baseline="0" noProof="0" dirty="0">
                <a:ln>
                  <a:noFill/>
                </a:ln>
                <a:solidFill>
                  <a:prstClr val="black"/>
                </a:solidFill>
                <a:effectLst/>
                <a:uLnTx/>
                <a:uFillTx/>
                <a:latin typeface="Aptos" panose="02110004020202020204"/>
                <a:ea typeface="+mn-ea"/>
                <a:cs typeface="+mn-cs"/>
              </a:rPr>
              <a:t>The Vicious Cycle</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3200" b="0" i="0" u="none" strike="noStrike" kern="1200" cap="none" spc="0" normalizeH="0" baseline="0" noProof="0" dirty="0">
                <a:ln>
                  <a:noFill/>
                </a:ln>
                <a:solidFill>
                  <a:prstClr val="black"/>
                </a:solidFill>
                <a:effectLst/>
                <a:uLnTx/>
                <a:uFillTx/>
                <a:latin typeface="Aptos" panose="02110004020202020204"/>
                <a:ea typeface="+mn-ea"/>
                <a:cs typeface="+mn-cs"/>
              </a:rPr>
              <a:t>Jim’s Story</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3200" b="0" i="0" u="none" strike="noStrike" kern="1200" cap="none" spc="0" normalizeH="0" baseline="0" noProof="0" dirty="0">
              <a:ln>
                <a:noFill/>
              </a:ln>
              <a:solidFill>
                <a:prstClr val="black"/>
              </a:solidFill>
              <a:effectLst/>
              <a:uLnTx/>
              <a:uFillTx/>
              <a:latin typeface="Aptos" panose="02110004020202020204"/>
              <a:ea typeface="+mn-ea"/>
              <a:cs typeface="+mn-cs"/>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3200" b="0" i="0" u="none" strike="noStrike" kern="1200" cap="none" spc="0" normalizeH="0" baseline="0" noProof="0" dirty="0">
                <a:ln>
                  <a:noFill/>
                </a:ln>
                <a:solidFill>
                  <a:prstClr val="black"/>
                </a:solidFill>
                <a:effectLst/>
                <a:uLnTx/>
                <a:uFillTx/>
                <a:latin typeface="Aptos" panose="02110004020202020204"/>
                <a:ea typeface="+mn-ea"/>
                <a:cs typeface="+mn-cs"/>
              </a:rPr>
              <a:t>The Keys of the Kingdom</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3200" b="0" i="0" u="none" strike="noStrike" kern="1200" cap="none" spc="0" normalizeH="0" baseline="0" noProof="0" dirty="0">
                <a:ln>
                  <a:noFill/>
                </a:ln>
                <a:solidFill>
                  <a:prstClr val="black"/>
                </a:solidFill>
                <a:effectLst/>
                <a:uLnTx/>
                <a:uFillTx/>
                <a:latin typeface="Aptos" panose="02110004020202020204"/>
                <a:ea typeface="+mn-ea"/>
                <a:cs typeface="+mn-cs"/>
              </a:rPr>
              <a:t>Crossing the River of Denial</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3200" b="0" i="0" u="none" strike="noStrike" kern="1200" cap="none" spc="0" normalizeH="0" baseline="0" noProof="0" dirty="0">
                <a:ln>
                  <a:noFill/>
                </a:ln>
                <a:solidFill>
                  <a:prstClr val="black"/>
                </a:solidFill>
                <a:effectLst/>
                <a:uLnTx/>
                <a:uFillTx/>
                <a:latin typeface="Aptos" panose="02110004020202020204"/>
                <a:ea typeface="+mn-ea"/>
                <a:cs typeface="+mn-cs"/>
              </a:rPr>
              <a:t>Winner Takes All</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3200" b="0" i="0" u="none" strike="noStrike" kern="1200" cap="none" spc="0" normalizeH="0" baseline="0" noProof="0" dirty="0">
                <a:ln>
                  <a:noFill/>
                </a:ln>
                <a:solidFill>
                  <a:prstClr val="black"/>
                </a:solidFill>
                <a:effectLst/>
                <a:uLnTx/>
                <a:uFillTx/>
                <a:latin typeface="Aptos" panose="02110004020202020204"/>
                <a:ea typeface="+mn-ea"/>
                <a:cs typeface="+mn-cs"/>
              </a:rPr>
              <a:t>Acceptance Was the Answer</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3200" b="0" i="0" u="none" strike="noStrike" kern="1200" cap="none" spc="0" normalizeH="0" baseline="0" noProof="0" dirty="0">
                <a:ln>
                  <a:noFill/>
                </a:ln>
                <a:solidFill>
                  <a:prstClr val="black"/>
                </a:solidFill>
                <a:effectLst/>
                <a:uLnTx/>
                <a:uFillTx/>
                <a:latin typeface="Aptos" panose="02110004020202020204"/>
                <a:ea typeface="+mn-ea"/>
                <a:cs typeface="+mn-cs"/>
              </a:rPr>
              <a:t>Listening to the Wind</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3200" b="0" i="0" u="none" strike="noStrike" kern="1200" cap="none" spc="0" normalizeH="0" baseline="0" noProof="0" dirty="0">
                <a:ln>
                  <a:noFill/>
                </a:ln>
                <a:solidFill>
                  <a:prstClr val="black"/>
                </a:solidFill>
                <a:effectLst/>
                <a:uLnTx/>
                <a:uFillTx/>
                <a:latin typeface="Aptos" panose="02110004020202020204"/>
                <a:ea typeface="+mn-ea"/>
                <a:cs typeface="+mn-cs"/>
              </a:rPr>
              <a:t>Freedom from Bondage</a:t>
            </a:r>
          </a:p>
        </p:txBody>
      </p:sp>
    </p:spTree>
    <p:extLst>
      <p:ext uri="{BB962C8B-B14F-4D97-AF65-F5344CB8AC3E}">
        <p14:creationId xmlns:p14="http://schemas.microsoft.com/office/powerpoint/2010/main" val="116224341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1C1CE52E-D8D8-AB2B-A55A-8D36DF54F706}"/>
            </a:ext>
          </a:extLst>
        </p:cNvPr>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005B2B9E-7168-A50E-1549-3F4A9FC15E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2" name="Rectangle 11">
            <a:extLst>
              <a:ext uri="{FF2B5EF4-FFF2-40B4-BE49-F238E27FC236}">
                <a16:creationId xmlns:a16="http://schemas.microsoft.com/office/drawing/2014/main" id="{5BB81075-364F-158A-E614-574375151EC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4" name="Rectangle 13">
            <a:extLst>
              <a:ext uri="{FF2B5EF4-FFF2-40B4-BE49-F238E27FC236}">
                <a16:creationId xmlns:a16="http://schemas.microsoft.com/office/drawing/2014/main" id="{D3C40B58-7A5B-9E5C-54B5-7EC0C6D090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6" name="Rectangle 15">
            <a:extLst>
              <a:ext uri="{FF2B5EF4-FFF2-40B4-BE49-F238E27FC236}">
                <a16:creationId xmlns:a16="http://schemas.microsoft.com/office/drawing/2014/main" id="{D32F8732-4084-39A8-1119-08D02954E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8" name="Rectangle 17">
            <a:extLst>
              <a:ext uri="{FF2B5EF4-FFF2-40B4-BE49-F238E27FC236}">
                <a16:creationId xmlns:a16="http://schemas.microsoft.com/office/drawing/2014/main" id="{0B728B25-D34D-9D51-6C37-94BEAD530F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2" name="Title 1">
            <a:extLst>
              <a:ext uri="{FF2B5EF4-FFF2-40B4-BE49-F238E27FC236}">
                <a16:creationId xmlns:a16="http://schemas.microsoft.com/office/drawing/2014/main" id="{F123C7BE-ECF3-4A4A-BEFB-D137B025783B}"/>
              </a:ext>
            </a:extLst>
          </p:cNvPr>
          <p:cNvSpPr>
            <a:spLocks noGrp="1"/>
          </p:cNvSpPr>
          <p:nvPr>
            <p:ph type="title"/>
          </p:nvPr>
        </p:nvSpPr>
        <p:spPr>
          <a:xfrm>
            <a:off x="1371599" y="294538"/>
            <a:ext cx="9895951" cy="1033669"/>
          </a:xfrm>
        </p:spPr>
        <p:txBody>
          <a:bodyPr>
            <a:normAutofit/>
          </a:bodyPr>
          <a:lstStyle/>
          <a:p>
            <a:r>
              <a:rPr lang="en-US" sz="4000" dirty="0">
                <a:solidFill>
                  <a:srgbClr val="FFFFFF"/>
                </a:solidFill>
              </a:rPr>
              <a:t>Stories that were NOT Kept</a:t>
            </a:r>
          </a:p>
        </p:txBody>
      </p:sp>
      <p:pic>
        <p:nvPicPr>
          <p:cNvPr id="5" name="Content Placeholder 4">
            <a:extLst>
              <a:ext uri="{FF2B5EF4-FFF2-40B4-BE49-F238E27FC236}">
                <a16:creationId xmlns:a16="http://schemas.microsoft.com/office/drawing/2014/main" id="{55BC8978-5511-85F7-4EF7-8DEDC2272837}"/>
              </a:ext>
            </a:extLst>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0" y="5845465"/>
            <a:ext cx="1018255" cy="1012535"/>
          </a:xfrm>
        </p:spPr>
      </p:pic>
      <p:sp>
        <p:nvSpPr>
          <p:cNvPr id="7" name="TextBox 6">
            <a:extLst>
              <a:ext uri="{FF2B5EF4-FFF2-40B4-BE49-F238E27FC236}">
                <a16:creationId xmlns:a16="http://schemas.microsoft.com/office/drawing/2014/main" id="{DFD25F09-8B36-A421-99D4-A43FC364CC5E}"/>
              </a:ext>
            </a:extLst>
          </p:cNvPr>
          <p:cNvSpPr txBox="1"/>
          <p:nvPr/>
        </p:nvSpPr>
        <p:spPr>
          <a:xfrm>
            <a:off x="1018255" y="1893194"/>
            <a:ext cx="10366669" cy="4801314"/>
          </a:xfrm>
          <a:prstGeom prst="rect">
            <a:avLst/>
          </a:prstGeom>
          <a:noFill/>
        </p:spPr>
        <p:txBody>
          <a:bodyPr wrap="square" numCol="2" rtlCol="0">
            <a:spAutoFit/>
          </a:bodyPr>
          <a:lstStyle/>
          <a:p>
            <a:pPr marL="166688" marR="0" lvl="0" indent="-166688"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b="0" i="0" u="none" strike="noStrike" kern="1200" cap="none" spc="0" normalizeH="0" baseline="0" noProof="0" dirty="0">
                <a:ln>
                  <a:noFill/>
                </a:ln>
                <a:solidFill>
                  <a:prstClr val="black"/>
                </a:solidFill>
                <a:effectLst/>
                <a:uLnTx/>
                <a:uFillTx/>
                <a:latin typeface="Aptos" panose="02110004020202020204"/>
                <a:ea typeface="+mn-ea"/>
                <a:cs typeface="+mn-cs"/>
              </a:rPr>
              <a:t>Our Southern Friend</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b="0" i="0" u="none" strike="noStrike" kern="1200" cap="none" spc="0" normalizeH="0" baseline="0" noProof="0" dirty="0">
                <a:ln>
                  <a:noFill/>
                </a:ln>
                <a:solidFill>
                  <a:prstClr val="black"/>
                </a:solidFill>
                <a:effectLst/>
                <a:uLnTx/>
                <a:uFillTx/>
                <a:latin typeface="Aptos" panose="02110004020202020204"/>
                <a:ea typeface="+mn-ea"/>
                <a:cs typeface="+mn-cs"/>
              </a:rPr>
              <a:t>• The Man Who Mastered Fear</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b="0" i="0" u="none" strike="noStrike" kern="1200" cap="none" spc="0" normalizeH="0" baseline="0" noProof="0" dirty="0">
                <a:ln>
                  <a:noFill/>
                </a:ln>
                <a:solidFill>
                  <a:prstClr val="black"/>
                </a:solidFill>
                <a:effectLst/>
                <a:uLnTx/>
                <a:uFillTx/>
                <a:latin typeface="Aptos" panose="02110004020202020204"/>
                <a:ea typeface="+mn-ea"/>
                <a:cs typeface="+mn-cs"/>
              </a:rPr>
              <a:t>• He Sold Himself Short</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b="0" i="0" u="none" strike="noStrike" kern="1200" cap="none" spc="0" normalizeH="0" baseline="0" noProof="0" dirty="0">
                <a:ln>
                  <a:noFill/>
                </a:ln>
                <a:solidFill>
                  <a:prstClr val="black"/>
                </a:solidFill>
                <a:effectLst/>
                <a:uLnTx/>
                <a:uFillTx/>
                <a:latin typeface="Aptos" panose="02110004020202020204"/>
                <a:ea typeface="+mn-ea"/>
                <a:cs typeface="+mn-cs"/>
              </a:rPr>
              <a:t>• The Missing Link</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b="0" i="0" u="none" strike="noStrike" kern="1200" cap="none" spc="0" normalizeH="0" baseline="0" noProof="0" dirty="0">
                <a:ln>
                  <a:noFill/>
                </a:ln>
                <a:solidFill>
                  <a:prstClr val="black"/>
                </a:solidFill>
                <a:effectLst/>
                <a:uLnTx/>
                <a:uFillTx/>
                <a:latin typeface="Aptos" panose="02110004020202020204"/>
                <a:ea typeface="+mn-ea"/>
                <a:cs typeface="+mn-cs"/>
              </a:rPr>
              <a:t>• Fear of Fear</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b="0" i="0" u="none" strike="noStrike" kern="1200" cap="none" spc="0" normalizeH="0" baseline="0" noProof="0" dirty="0">
                <a:ln>
                  <a:noFill/>
                </a:ln>
                <a:solidFill>
                  <a:prstClr val="black"/>
                </a:solidFill>
                <a:effectLst/>
                <a:uLnTx/>
                <a:uFillTx/>
                <a:latin typeface="Aptos" panose="02110004020202020204"/>
                <a:ea typeface="+mn-ea"/>
                <a:cs typeface="+mn-cs"/>
              </a:rPr>
              <a:t>• The Housewife Who Drank at Home</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b="0" i="0" u="none" strike="noStrike" kern="1200" cap="none" spc="0" normalizeH="0" baseline="0" noProof="0" dirty="0">
                <a:ln>
                  <a:noFill/>
                </a:ln>
                <a:solidFill>
                  <a:prstClr val="black"/>
                </a:solidFill>
                <a:effectLst/>
                <a:uLnTx/>
                <a:uFillTx/>
                <a:latin typeface="Aptos" panose="02110004020202020204"/>
                <a:ea typeface="+mn-ea"/>
                <a:cs typeface="+mn-cs"/>
              </a:rPr>
              <a:t>• Physician, Heal Thyself!</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b="0" i="0" u="none" strike="noStrike" kern="1200" cap="none" spc="0" normalizeH="0" baseline="0" noProof="0" dirty="0">
                <a:ln>
                  <a:noFill/>
                </a:ln>
                <a:solidFill>
                  <a:prstClr val="black"/>
                </a:solidFill>
                <a:effectLst/>
                <a:uLnTx/>
                <a:uFillTx/>
                <a:latin typeface="Aptos" panose="02110004020202020204"/>
                <a:ea typeface="+mn-ea"/>
                <a:cs typeface="+mn-cs"/>
              </a:rPr>
              <a:t>• My Chance to Live</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b="0" i="0" u="none" strike="noStrike" kern="1200" cap="none" spc="0" normalizeH="0" baseline="0" noProof="0" dirty="0">
                <a:ln>
                  <a:noFill/>
                </a:ln>
                <a:solidFill>
                  <a:prstClr val="black"/>
                </a:solidFill>
                <a:effectLst/>
                <a:uLnTx/>
                <a:uFillTx/>
                <a:latin typeface="Aptos" panose="02110004020202020204"/>
                <a:ea typeface="+mn-ea"/>
                <a:cs typeface="+mn-cs"/>
              </a:rPr>
              <a:t>• Student of Life</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b="0" i="0" u="none" strike="noStrike" kern="1200" cap="none" spc="0" normalizeH="0" baseline="0" noProof="0" dirty="0">
                <a:ln>
                  <a:noFill/>
                </a:ln>
                <a:solidFill>
                  <a:prstClr val="black"/>
                </a:solidFill>
                <a:effectLst/>
                <a:uLnTx/>
                <a:uFillTx/>
                <a:latin typeface="Aptos" panose="02110004020202020204"/>
                <a:ea typeface="+mn-ea"/>
                <a:cs typeface="+mn-cs"/>
              </a:rPr>
              <a:t>• Because I'm an Alcoholic</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b="0" i="0" u="none" strike="noStrike" kern="1200" cap="none" spc="0" normalizeH="0" baseline="0" noProof="0" dirty="0">
                <a:ln>
                  <a:noFill/>
                </a:ln>
                <a:solidFill>
                  <a:prstClr val="black"/>
                </a:solidFill>
                <a:effectLst/>
                <a:uLnTx/>
                <a:uFillTx/>
                <a:latin typeface="Aptos" panose="02110004020202020204"/>
                <a:ea typeface="+mn-ea"/>
                <a:cs typeface="+mn-cs"/>
              </a:rPr>
              <a:t>• It Might Have Been Worse</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b="0" i="0" u="none" strike="noStrike" kern="1200" cap="none" spc="0" normalizeH="0" baseline="0" noProof="0" dirty="0">
                <a:ln>
                  <a:noFill/>
                </a:ln>
                <a:solidFill>
                  <a:prstClr val="black"/>
                </a:solidFill>
                <a:effectLst/>
                <a:uLnTx/>
                <a:uFillTx/>
                <a:latin typeface="Aptos" panose="02110004020202020204"/>
                <a:ea typeface="+mn-ea"/>
                <a:cs typeface="+mn-cs"/>
              </a:rPr>
              <a:t>• Tightrope</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b="0" i="0" u="none" strike="noStrike" kern="1200" cap="none" spc="0" normalizeH="0" baseline="0" noProof="0" dirty="0">
                <a:ln>
                  <a:noFill/>
                </a:ln>
                <a:solidFill>
                  <a:prstClr val="black"/>
                </a:solidFill>
                <a:effectLst/>
                <a:uLnTx/>
                <a:uFillTx/>
                <a:latin typeface="Aptos" panose="02110004020202020204"/>
                <a:ea typeface="+mn-ea"/>
                <a:cs typeface="+mn-cs"/>
              </a:rPr>
              <a:t>• Flooded with Feeling</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b="0" i="0" u="none" strike="noStrike" kern="1200" cap="none" spc="0" normalizeH="0" baseline="0" noProof="0" dirty="0">
                <a:ln>
                  <a:noFill/>
                </a:ln>
                <a:solidFill>
                  <a:prstClr val="black"/>
                </a:solidFill>
                <a:effectLst/>
                <a:uLnTx/>
                <a:uFillTx/>
                <a:latin typeface="Aptos" panose="02110004020202020204"/>
                <a:ea typeface="+mn-ea"/>
                <a:cs typeface="+mn-cs"/>
              </a:rPr>
              <a:t>• Me an Alcoholic?</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b="0" i="0" u="none" strike="noStrike" kern="1200" cap="none" spc="0" normalizeH="0" baseline="0" noProof="0" dirty="0">
                <a:ln>
                  <a:noFill/>
                </a:ln>
                <a:solidFill>
                  <a:prstClr val="black"/>
                </a:solidFill>
                <a:effectLst/>
                <a:uLnTx/>
                <a:uFillTx/>
                <a:latin typeface="Aptos" panose="02110004020202020204"/>
                <a:ea typeface="+mn-ea"/>
                <a:cs typeface="+mn-cs"/>
              </a:rPr>
              <a:t>• The Perpetual Quest</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b="0" i="0" u="none" strike="noStrike" kern="1200" cap="none" spc="0" normalizeH="0" baseline="0" noProof="0" dirty="0">
              <a:ln>
                <a:noFill/>
              </a:ln>
              <a:solidFill>
                <a:prstClr val="black"/>
              </a:solidFill>
              <a:effectLst/>
              <a:uLnTx/>
              <a:uFillTx/>
              <a:latin typeface="Aptos" panose="0211000402020202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b="0" i="0" u="none" strike="noStrike" kern="1200" cap="none" spc="0" normalizeH="0" baseline="0" noProof="0" dirty="0">
              <a:ln>
                <a:noFill/>
              </a:ln>
              <a:solidFill>
                <a:prstClr val="black"/>
              </a:solidFill>
              <a:effectLst/>
              <a:uLnTx/>
              <a:uFillTx/>
              <a:latin typeface="Aptos" panose="02110004020202020204"/>
              <a:ea typeface="+mn-ea"/>
              <a:cs typeface="+mn-cs"/>
            </a:endParaRPr>
          </a:p>
          <a:p>
            <a:pPr marL="166688" marR="0" lvl="0" indent="-166688"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b="0" i="0" u="none" strike="noStrike" kern="1200" cap="none" spc="0" normalizeH="0" baseline="0" noProof="0" dirty="0">
                <a:ln>
                  <a:noFill/>
                </a:ln>
                <a:solidFill>
                  <a:prstClr val="black"/>
                </a:solidFill>
                <a:effectLst/>
                <a:uLnTx/>
                <a:uFillTx/>
                <a:latin typeface="Aptos" panose="02110004020202020204"/>
                <a:ea typeface="+mn-ea"/>
                <a:cs typeface="+mn-cs"/>
              </a:rPr>
              <a:t>A Drunk, Like You</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b="0" i="0" u="none" strike="noStrike" kern="1200" cap="none" spc="0" normalizeH="0" baseline="0" noProof="0" dirty="0">
                <a:ln>
                  <a:noFill/>
                </a:ln>
                <a:solidFill>
                  <a:prstClr val="black"/>
                </a:solidFill>
                <a:effectLst/>
                <a:uLnTx/>
                <a:uFillTx/>
                <a:latin typeface="Aptos" panose="02110004020202020204"/>
                <a:ea typeface="+mn-ea"/>
                <a:cs typeface="+mn-cs"/>
              </a:rPr>
              <a:t>• Window of Opportunity</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b="0" i="0" u="none" strike="noStrike" kern="1200" cap="none" spc="0" normalizeH="0" baseline="0" noProof="0" dirty="0">
                <a:ln>
                  <a:noFill/>
                </a:ln>
                <a:solidFill>
                  <a:prstClr val="black"/>
                </a:solidFill>
                <a:effectLst/>
                <a:uLnTx/>
                <a:uFillTx/>
                <a:latin typeface="Aptos" panose="02110004020202020204"/>
                <a:ea typeface="+mn-ea"/>
                <a:cs typeface="+mn-cs"/>
              </a:rPr>
              <a:t>• My Bottle, My Resentments, and Me</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b="0" i="0" u="none" strike="noStrike" kern="1200" cap="none" spc="0" normalizeH="0" baseline="0" noProof="0" dirty="0">
                <a:ln>
                  <a:noFill/>
                </a:ln>
                <a:solidFill>
                  <a:prstClr val="black"/>
                </a:solidFill>
                <a:effectLst/>
                <a:uLnTx/>
                <a:uFillTx/>
                <a:latin typeface="Aptos" panose="02110004020202020204"/>
                <a:ea typeface="+mn-ea"/>
                <a:cs typeface="+mn-cs"/>
              </a:rPr>
              <a:t>• He Lived Only to Drink</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b="0" i="0" u="none" strike="noStrike" kern="1200" cap="none" spc="0" normalizeH="0" baseline="0" noProof="0" dirty="0">
                <a:ln>
                  <a:noFill/>
                </a:ln>
                <a:solidFill>
                  <a:prstClr val="black"/>
                </a:solidFill>
                <a:effectLst/>
                <a:uLnTx/>
                <a:uFillTx/>
                <a:latin typeface="Aptos" panose="02110004020202020204"/>
                <a:ea typeface="+mn-ea"/>
                <a:cs typeface="+mn-cs"/>
              </a:rPr>
              <a:t>• Safe Haven</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b="0" i="0" u="none" strike="noStrike" kern="1200" cap="none" spc="0" normalizeH="0" baseline="0" noProof="0" dirty="0">
                <a:ln>
                  <a:noFill/>
                </a:ln>
                <a:solidFill>
                  <a:prstClr val="black"/>
                </a:solidFill>
                <a:effectLst/>
                <a:uLnTx/>
                <a:uFillTx/>
                <a:latin typeface="Aptos" panose="02110004020202020204"/>
                <a:ea typeface="+mn-ea"/>
                <a:cs typeface="+mn-cs"/>
              </a:rPr>
              <a:t>• Twice Gifted</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b="0" i="0" u="none" strike="noStrike" kern="1200" cap="none" spc="0" normalizeH="0" baseline="0" noProof="0" dirty="0">
                <a:ln>
                  <a:noFill/>
                </a:ln>
                <a:solidFill>
                  <a:prstClr val="black"/>
                </a:solidFill>
                <a:effectLst/>
                <a:uLnTx/>
                <a:uFillTx/>
                <a:latin typeface="Aptos" panose="02110004020202020204"/>
                <a:ea typeface="+mn-ea"/>
                <a:cs typeface="+mn-cs"/>
              </a:rPr>
              <a:t>• Building a New Life</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b="0" i="0" u="none" strike="noStrike" kern="1200" cap="none" spc="0" normalizeH="0" baseline="0" noProof="0" dirty="0">
                <a:ln>
                  <a:noFill/>
                </a:ln>
                <a:solidFill>
                  <a:prstClr val="black"/>
                </a:solidFill>
                <a:effectLst/>
                <a:uLnTx/>
                <a:uFillTx/>
                <a:latin typeface="Aptos" panose="02110004020202020204"/>
                <a:ea typeface="+mn-ea"/>
                <a:cs typeface="+mn-cs"/>
              </a:rPr>
              <a:t>• On The Move</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b="0" i="0" u="none" strike="noStrike" kern="1200" cap="none" spc="0" normalizeH="0" baseline="0" noProof="0" dirty="0">
                <a:ln>
                  <a:noFill/>
                </a:ln>
                <a:solidFill>
                  <a:prstClr val="black"/>
                </a:solidFill>
                <a:effectLst/>
                <a:uLnTx/>
                <a:uFillTx/>
                <a:latin typeface="Aptos" panose="02110004020202020204"/>
                <a:ea typeface="+mn-ea"/>
                <a:cs typeface="+mn-cs"/>
              </a:rPr>
              <a:t>• A Vision of Recovery</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b="0" i="0" u="none" strike="noStrike" kern="1200" cap="none" spc="0" normalizeH="0" baseline="0" noProof="0" dirty="0">
                <a:ln>
                  <a:noFill/>
                </a:ln>
                <a:solidFill>
                  <a:prstClr val="black"/>
                </a:solidFill>
                <a:effectLst/>
                <a:uLnTx/>
                <a:uFillTx/>
                <a:latin typeface="Aptos" panose="02110004020202020204"/>
                <a:ea typeface="+mn-ea"/>
                <a:cs typeface="+mn-cs"/>
              </a:rPr>
              <a:t>• Gutter Bravado</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b="0" i="0" u="none" strike="noStrike" kern="1200" cap="none" spc="0" normalizeH="0" baseline="0" noProof="0" dirty="0">
                <a:ln>
                  <a:noFill/>
                </a:ln>
                <a:solidFill>
                  <a:prstClr val="black"/>
                </a:solidFill>
                <a:effectLst/>
                <a:uLnTx/>
                <a:uFillTx/>
                <a:latin typeface="Aptos" panose="02110004020202020204"/>
                <a:ea typeface="+mn-ea"/>
                <a:cs typeface="+mn-cs"/>
              </a:rPr>
              <a:t>• Empty On the Inside</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b="0" i="0" u="none" strike="noStrike" kern="1200" cap="none" spc="0" normalizeH="0" baseline="0" noProof="0" dirty="0">
                <a:ln>
                  <a:noFill/>
                </a:ln>
                <a:solidFill>
                  <a:prstClr val="black"/>
                </a:solidFill>
                <a:effectLst/>
                <a:uLnTx/>
                <a:uFillTx/>
                <a:latin typeface="Aptos" panose="02110004020202020204"/>
                <a:ea typeface="+mn-ea"/>
                <a:cs typeface="+mn-cs"/>
              </a:rPr>
              <a:t>• Grounded</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b="0" i="0" u="none" strike="noStrike" kern="1200" cap="none" spc="0" normalizeH="0" baseline="0" noProof="0" dirty="0">
                <a:ln>
                  <a:noFill/>
                </a:ln>
                <a:solidFill>
                  <a:prstClr val="black"/>
                </a:solidFill>
                <a:effectLst/>
                <a:uLnTx/>
                <a:uFillTx/>
                <a:latin typeface="Aptos" panose="02110004020202020204"/>
                <a:ea typeface="+mn-ea"/>
                <a:cs typeface="+mn-cs"/>
              </a:rPr>
              <a:t>• Another Chance</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b="0" i="0" u="none" strike="noStrike" kern="1200" cap="none" spc="0" normalizeH="0" baseline="0" noProof="0" dirty="0">
                <a:ln>
                  <a:noFill/>
                </a:ln>
                <a:solidFill>
                  <a:prstClr val="black"/>
                </a:solidFill>
                <a:effectLst/>
                <a:uLnTx/>
                <a:uFillTx/>
                <a:latin typeface="Aptos" panose="02110004020202020204"/>
                <a:ea typeface="+mn-ea"/>
                <a:cs typeface="+mn-cs"/>
              </a:rPr>
              <a:t>• A Late Start</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b="0" i="0" u="none" strike="noStrike" kern="1200" cap="none" spc="0" normalizeH="0" baseline="0" noProof="0" dirty="0">
                <a:ln>
                  <a:noFill/>
                </a:ln>
                <a:solidFill>
                  <a:prstClr val="black"/>
                </a:solidFill>
                <a:effectLst/>
                <a:uLnTx/>
                <a:uFillTx/>
                <a:latin typeface="Aptos" panose="02110004020202020204"/>
                <a:ea typeface="+mn-ea"/>
                <a:cs typeface="+mn-cs"/>
              </a:rPr>
              <a:t>• A.A. Taught Him to Handle Sobriety</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32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295699939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32FC64-C127-C378-F10E-1AE01714EFC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5F47CAB-E59D-84CB-ED07-26C01BE7F526}"/>
              </a:ext>
            </a:extLst>
          </p:cNvPr>
          <p:cNvSpPr>
            <a:spLocks noGrp="1"/>
          </p:cNvSpPr>
          <p:nvPr>
            <p:ph type="title"/>
          </p:nvPr>
        </p:nvSpPr>
        <p:spPr>
          <a:solidFill>
            <a:schemeClr val="tx2">
              <a:lumMod val="90000"/>
              <a:lumOff val="10000"/>
            </a:schemeClr>
          </a:solidFill>
        </p:spPr>
        <p:txBody>
          <a:bodyPr>
            <a:normAutofit/>
          </a:bodyPr>
          <a:lstStyle/>
          <a:p>
            <a:r>
              <a:rPr lang="es-ES" dirty="0" err="1">
                <a:solidFill>
                  <a:schemeClr val="bg1"/>
                </a:solidFill>
              </a:rPr>
              <a:t>Changes</a:t>
            </a:r>
            <a:r>
              <a:rPr lang="es-ES" dirty="0">
                <a:solidFill>
                  <a:schemeClr val="bg1"/>
                </a:solidFill>
              </a:rPr>
              <a:t> </a:t>
            </a:r>
            <a:r>
              <a:rPr lang="es-ES" dirty="0" err="1">
                <a:solidFill>
                  <a:schemeClr val="bg1"/>
                </a:solidFill>
              </a:rPr>
              <a:t>to</a:t>
            </a:r>
            <a:r>
              <a:rPr lang="es-ES" dirty="0">
                <a:solidFill>
                  <a:schemeClr val="bg1"/>
                </a:solidFill>
              </a:rPr>
              <a:t> </a:t>
            </a:r>
            <a:r>
              <a:rPr lang="es-ES" dirty="0" err="1">
                <a:solidFill>
                  <a:schemeClr val="bg1"/>
                </a:solidFill>
              </a:rPr>
              <a:t>Appendix</a:t>
            </a:r>
            <a:r>
              <a:rPr lang="es-ES" dirty="0">
                <a:solidFill>
                  <a:schemeClr val="bg1"/>
                </a:solidFill>
              </a:rPr>
              <a:t> III &amp; </a:t>
            </a:r>
            <a:r>
              <a:rPr lang="es-ES" dirty="0" err="1">
                <a:solidFill>
                  <a:schemeClr val="bg1"/>
                </a:solidFill>
              </a:rPr>
              <a:t>Appendix</a:t>
            </a:r>
            <a:r>
              <a:rPr lang="es-ES" dirty="0">
                <a:solidFill>
                  <a:schemeClr val="bg1"/>
                </a:solidFill>
              </a:rPr>
              <a:t> V</a:t>
            </a:r>
            <a:endParaRPr lang="en-US" dirty="0">
              <a:solidFill>
                <a:schemeClr val="bg1"/>
              </a:solidFill>
            </a:endParaRPr>
          </a:p>
        </p:txBody>
      </p:sp>
      <p:sp>
        <p:nvSpPr>
          <p:cNvPr id="3" name="Content Placeholder 2">
            <a:extLst>
              <a:ext uri="{FF2B5EF4-FFF2-40B4-BE49-F238E27FC236}">
                <a16:creationId xmlns:a16="http://schemas.microsoft.com/office/drawing/2014/main" id="{76822020-0A0E-FDF0-E76D-C54CCC21E171}"/>
              </a:ext>
            </a:extLst>
          </p:cNvPr>
          <p:cNvSpPr>
            <a:spLocks noGrp="1"/>
          </p:cNvSpPr>
          <p:nvPr>
            <p:ph idx="1"/>
          </p:nvPr>
        </p:nvSpPr>
        <p:spPr>
          <a:xfrm>
            <a:off x="6519153" y="1978025"/>
            <a:ext cx="5257800" cy="4351338"/>
          </a:xfrm>
          <a:solidFill>
            <a:schemeClr val="bg2"/>
          </a:solidFill>
        </p:spPr>
        <p:txBody>
          <a:bodyPr anchor="ctr" anchorCtr="0">
            <a:normAutofit fontScale="92500" lnSpcReduction="20000"/>
          </a:bodyPr>
          <a:lstStyle/>
          <a:p>
            <a:pPr marL="0" indent="0">
              <a:buNone/>
            </a:pPr>
            <a:r>
              <a:rPr lang="en-US" dirty="0"/>
              <a:t>The subcommittee consulted with the trustees’ Cooperation with the Professional Community (CPC) Committee in review of “The Medical View on A.A.” (III) and “The Religious View on A.A.” (V) appendices. </a:t>
            </a:r>
          </a:p>
          <a:p>
            <a:pPr marL="0" indent="0">
              <a:buNone/>
            </a:pPr>
            <a:r>
              <a:rPr lang="en-US" dirty="0"/>
              <a:t>The GSO Publishing Department incorporated the feedback and suggestions into drafts of each Appendix. Multiple drafts of each Appendix were reviewed by the subcommittee before they were finalized.</a:t>
            </a:r>
          </a:p>
        </p:txBody>
      </p:sp>
      <p:sp>
        <p:nvSpPr>
          <p:cNvPr id="4" name="Content Placeholder 2">
            <a:extLst>
              <a:ext uri="{FF2B5EF4-FFF2-40B4-BE49-F238E27FC236}">
                <a16:creationId xmlns:a16="http://schemas.microsoft.com/office/drawing/2014/main" id="{FEB7919F-3A25-FBA8-B8F5-E16F40F79C5A}"/>
              </a:ext>
            </a:extLst>
          </p:cNvPr>
          <p:cNvSpPr txBox="1">
            <a:spLocks/>
          </p:cNvSpPr>
          <p:nvPr/>
        </p:nvSpPr>
        <p:spPr>
          <a:xfrm>
            <a:off x="990600" y="1978025"/>
            <a:ext cx="5257800" cy="4351338"/>
          </a:xfrm>
          <a:prstGeom prst="rect">
            <a:avLst/>
          </a:prstGeom>
          <a:solidFill>
            <a:schemeClr val="tx2">
              <a:lumMod val="10000"/>
              <a:lumOff val="90000"/>
            </a:schemeClr>
          </a:solidFill>
        </p:spPr>
        <p:txBody>
          <a:bodyPr vert="horz" lIns="91440" tIns="45720" rIns="91440" bIns="45720" rtlCol="0" anchor="ctr" anchorCtr="0">
            <a:normAutofit fontScale="92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s-ES" dirty="0"/>
              <a:t>El subcomité consultó con el comité de Cooperación con la Comunidad Profesional (CCP) de los custodios sobre la revisión de los apéndices «El punto de vista médico» (III) y «La perspectiva religiosa sobre AA». </a:t>
            </a:r>
          </a:p>
          <a:p>
            <a:pPr marL="0" indent="0">
              <a:buNone/>
            </a:pPr>
            <a:r>
              <a:rPr lang="es-ES" dirty="0"/>
              <a:t>El departamento de Publicaciones de la OSG incorporó los comentarios y sugerencias en los borradores de cada apéndice. Se evaluaron múltiples versiones en borrador de cada apéndice antes de finalizarlos. </a:t>
            </a:r>
          </a:p>
        </p:txBody>
      </p:sp>
    </p:spTree>
    <p:extLst>
      <p:ext uri="{BB962C8B-B14F-4D97-AF65-F5344CB8AC3E}">
        <p14:creationId xmlns:p14="http://schemas.microsoft.com/office/powerpoint/2010/main" val="4501899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6BE6C3-9632-9E48-40E6-D8FDEDDC002C}"/>
            </a:ext>
          </a:extLst>
        </p:cNvPr>
        <p:cNvGrpSpPr/>
        <p:nvPr/>
      </p:nvGrpSpPr>
      <p:grpSpPr>
        <a:xfrm>
          <a:off x="0" y="0"/>
          <a:ext cx="0" cy="0"/>
          <a:chOff x="0" y="0"/>
          <a:chExt cx="0" cy="0"/>
        </a:xfrm>
      </p:grpSpPr>
      <p:graphicFrame>
        <p:nvGraphicFramePr>
          <p:cNvPr id="5" name="Content Placeholder 4">
            <a:extLst>
              <a:ext uri="{FF2B5EF4-FFF2-40B4-BE49-F238E27FC236}">
                <a16:creationId xmlns:a16="http://schemas.microsoft.com/office/drawing/2014/main" id="{AB9F7F15-4730-0F1E-F8C7-9A8B05688663}"/>
              </a:ext>
            </a:extLst>
          </p:cNvPr>
          <p:cNvGraphicFramePr>
            <a:graphicFrameLocks noGrp="1"/>
          </p:cNvGraphicFramePr>
          <p:nvPr>
            <p:ph idx="1"/>
            <p:extLst>
              <p:ext uri="{D42A27DB-BD31-4B8C-83A1-F6EECF244321}">
                <p14:modId xmlns:p14="http://schemas.microsoft.com/office/powerpoint/2010/main" val="2119303346"/>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Title 1">
            <a:extLst>
              <a:ext uri="{FF2B5EF4-FFF2-40B4-BE49-F238E27FC236}">
                <a16:creationId xmlns:a16="http://schemas.microsoft.com/office/drawing/2014/main" id="{F439C20C-DD4F-E834-DC11-480C94F6AAAA}"/>
              </a:ext>
            </a:extLst>
          </p:cNvPr>
          <p:cNvSpPr>
            <a:spLocks noGrp="1"/>
          </p:cNvSpPr>
          <p:nvPr>
            <p:ph type="title"/>
          </p:nvPr>
        </p:nvSpPr>
        <p:spPr>
          <a:xfrm>
            <a:off x="838200" y="365125"/>
            <a:ext cx="10515600" cy="1325563"/>
          </a:xfrm>
          <a:solidFill>
            <a:schemeClr val="tx2">
              <a:lumMod val="90000"/>
              <a:lumOff val="10000"/>
            </a:schemeClr>
          </a:solidFill>
        </p:spPr>
        <p:txBody>
          <a:bodyPr>
            <a:normAutofit/>
          </a:bodyPr>
          <a:lstStyle/>
          <a:p>
            <a:r>
              <a:rPr lang="en-US" dirty="0">
                <a:solidFill>
                  <a:schemeClr val="bg1"/>
                </a:solidFill>
              </a:rPr>
              <a:t>Fifth Edition Draft—Approval Process</a:t>
            </a:r>
          </a:p>
        </p:txBody>
      </p:sp>
    </p:spTree>
    <p:extLst>
      <p:ext uri="{BB962C8B-B14F-4D97-AF65-F5344CB8AC3E}">
        <p14:creationId xmlns:p14="http://schemas.microsoft.com/office/powerpoint/2010/main" val="42915802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B5D278-A85F-2ACC-AF5C-ED5E091ECF5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7F64D50-74B5-DA2E-A8ED-89BABAC2E5D9}"/>
              </a:ext>
            </a:extLst>
          </p:cNvPr>
          <p:cNvSpPr>
            <a:spLocks noGrp="1"/>
          </p:cNvSpPr>
          <p:nvPr>
            <p:ph type="title"/>
          </p:nvPr>
        </p:nvSpPr>
        <p:spPr>
          <a:solidFill>
            <a:schemeClr val="tx2">
              <a:lumMod val="90000"/>
              <a:lumOff val="10000"/>
            </a:schemeClr>
          </a:solidFill>
        </p:spPr>
        <p:txBody>
          <a:bodyPr>
            <a:normAutofit/>
          </a:bodyPr>
          <a:lstStyle/>
          <a:p>
            <a:r>
              <a:rPr lang="es-ES" dirty="0" err="1">
                <a:solidFill>
                  <a:schemeClr val="bg1"/>
                </a:solidFill>
              </a:rPr>
              <a:t>Possible</a:t>
            </a:r>
            <a:r>
              <a:rPr lang="es-ES" dirty="0">
                <a:solidFill>
                  <a:schemeClr val="bg1"/>
                </a:solidFill>
              </a:rPr>
              <a:t> </a:t>
            </a:r>
            <a:r>
              <a:rPr lang="es-ES" dirty="0" err="1">
                <a:solidFill>
                  <a:schemeClr val="bg1"/>
                </a:solidFill>
              </a:rPr>
              <a:t>Covers</a:t>
            </a:r>
            <a:r>
              <a:rPr lang="es-ES" dirty="0">
                <a:solidFill>
                  <a:schemeClr val="bg1"/>
                </a:solidFill>
              </a:rPr>
              <a:t> </a:t>
            </a:r>
            <a:r>
              <a:rPr lang="es-ES" dirty="0" err="1">
                <a:solidFill>
                  <a:schemeClr val="bg1"/>
                </a:solidFill>
              </a:rPr>
              <a:t>for</a:t>
            </a:r>
            <a:r>
              <a:rPr lang="es-ES" dirty="0">
                <a:solidFill>
                  <a:schemeClr val="bg1"/>
                </a:solidFill>
              </a:rPr>
              <a:t> </a:t>
            </a:r>
            <a:r>
              <a:rPr lang="es-ES" dirty="0" err="1">
                <a:solidFill>
                  <a:schemeClr val="bg1"/>
                </a:solidFill>
              </a:rPr>
              <a:t>the</a:t>
            </a:r>
            <a:r>
              <a:rPr lang="es-ES" dirty="0">
                <a:solidFill>
                  <a:schemeClr val="bg1"/>
                </a:solidFill>
              </a:rPr>
              <a:t> </a:t>
            </a:r>
            <a:r>
              <a:rPr lang="es-ES" dirty="0" err="1">
                <a:solidFill>
                  <a:schemeClr val="bg1"/>
                </a:solidFill>
              </a:rPr>
              <a:t>Fifth</a:t>
            </a:r>
            <a:r>
              <a:rPr lang="es-ES" dirty="0">
                <a:solidFill>
                  <a:schemeClr val="bg1"/>
                </a:solidFill>
              </a:rPr>
              <a:t> </a:t>
            </a:r>
            <a:r>
              <a:rPr lang="es-ES" dirty="0" err="1">
                <a:solidFill>
                  <a:schemeClr val="bg1"/>
                </a:solidFill>
              </a:rPr>
              <a:t>Edition</a:t>
            </a:r>
            <a:endParaRPr lang="en-US" dirty="0">
              <a:solidFill>
                <a:schemeClr val="bg1"/>
              </a:solidFill>
            </a:endParaRPr>
          </a:p>
        </p:txBody>
      </p:sp>
      <p:sp>
        <p:nvSpPr>
          <p:cNvPr id="3" name="Content Placeholder 2">
            <a:extLst>
              <a:ext uri="{FF2B5EF4-FFF2-40B4-BE49-F238E27FC236}">
                <a16:creationId xmlns:a16="http://schemas.microsoft.com/office/drawing/2014/main" id="{AAD00EDD-20E2-D2BF-161D-CE2B6C2B4CA3}"/>
              </a:ext>
            </a:extLst>
          </p:cNvPr>
          <p:cNvSpPr>
            <a:spLocks noGrp="1"/>
          </p:cNvSpPr>
          <p:nvPr>
            <p:ph idx="1"/>
          </p:nvPr>
        </p:nvSpPr>
        <p:spPr>
          <a:xfrm>
            <a:off x="6519153" y="1978025"/>
            <a:ext cx="5257800" cy="4351338"/>
          </a:xfrm>
          <a:solidFill>
            <a:schemeClr val="bg2"/>
          </a:solidFill>
        </p:spPr>
        <p:txBody>
          <a:bodyPr anchor="ctr" anchorCtr="0">
            <a:normAutofit fontScale="92500" lnSpcReduction="10000"/>
          </a:bodyPr>
          <a:lstStyle/>
          <a:p>
            <a:pPr marL="0" indent="0">
              <a:buNone/>
            </a:pPr>
            <a:r>
              <a:rPr lang="en-US" dirty="0"/>
              <a:t>The subcommittee received three PAIs from AAWS that pertained to the format and the cover of Alcoholics Anonymous. </a:t>
            </a:r>
          </a:p>
          <a:p>
            <a:pPr marL="0" indent="0">
              <a:buNone/>
            </a:pPr>
            <a:r>
              <a:rPr lang="en-US" dirty="0"/>
              <a:t>The subcommittee noted that there have been also previous requests for a more anonymity conscience jacketless cover. </a:t>
            </a:r>
          </a:p>
          <a:p>
            <a:pPr marL="0" indent="0">
              <a:buNone/>
            </a:pPr>
            <a:r>
              <a:rPr lang="en-US" dirty="0"/>
              <a:t>The subcommittee requested that Publishing Department and AAWS consider this expressed need when formatting the Fifth Edition.</a:t>
            </a:r>
          </a:p>
        </p:txBody>
      </p:sp>
      <p:sp>
        <p:nvSpPr>
          <p:cNvPr id="4" name="Content Placeholder 2">
            <a:extLst>
              <a:ext uri="{FF2B5EF4-FFF2-40B4-BE49-F238E27FC236}">
                <a16:creationId xmlns:a16="http://schemas.microsoft.com/office/drawing/2014/main" id="{453F80EB-E173-485B-1D61-72698DF216BC}"/>
              </a:ext>
            </a:extLst>
          </p:cNvPr>
          <p:cNvSpPr txBox="1">
            <a:spLocks/>
          </p:cNvSpPr>
          <p:nvPr/>
        </p:nvSpPr>
        <p:spPr>
          <a:xfrm>
            <a:off x="990600" y="1978025"/>
            <a:ext cx="5257800" cy="4351338"/>
          </a:xfrm>
          <a:prstGeom prst="rect">
            <a:avLst/>
          </a:prstGeom>
          <a:solidFill>
            <a:schemeClr val="tx2">
              <a:lumMod val="10000"/>
              <a:lumOff val="90000"/>
            </a:schemeClr>
          </a:solidFill>
        </p:spPr>
        <p:txBody>
          <a:bodyPr vert="horz" lIns="91440" tIns="45720" rIns="91440" bIns="45720" rtlCol="0" anchor="ctr" anchorCtr="0">
            <a:normAutofit fontScale="92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s-ES" dirty="0"/>
              <a:t>El subcomité recibió tres puntos de agenda propuestos de AAWS, relacionados con el formato y la portada de Alcohólicos Anónimos [en inglés]. </a:t>
            </a:r>
          </a:p>
          <a:p>
            <a:pPr marL="0" indent="0">
              <a:buNone/>
            </a:pPr>
            <a:r>
              <a:rPr lang="es-ES" dirty="0"/>
              <a:t>El subcomité señaló que ha habido solicitudes previas de elaborar una portada sin sobrecubiertas más consecuente con el anonimato. </a:t>
            </a:r>
          </a:p>
          <a:p>
            <a:pPr marL="0" indent="0">
              <a:buNone/>
            </a:pPr>
            <a:r>
              <a:rPr lang="es-ES" dirty="0"/>
              <a:t>El subcomité solicitó que el departamento de Publicaciones y AAWS consideren esta necesidad manifiesta a la hora de elaborar el formato de la quinta edición.</a:t>
            </a:r>
          </a:p>
        </p:txBody>
      </p:sp>
    </p:spTree>
    <p:extLst>
      <p:ext uri="{BB962C8B-B14F-4D97-AF65-F5344CB8AC3E}">
        <p14:creationId xmlns:p14="http://schemas.microsoft.com/office/powerpoint/2010/main" val="15445220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284081-B198-3E7F-5838-4C3F36723A4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5B5EA7C-B170-4B28-686F-68C8B23175A8}"/>
              </a:ext>
            </a:extLst>
          </p:cNvPr>
          <p:cNvSpPr>
            <a:spLocks noGrp="1"/>
          </p:cNvSpPr>
          <p:nvPr>
            <p:ph type="title"/>
          </p:nvPr>
        </p:nvSpPr>
        <p:spPr>
          <a:solidFill>
            <a:schemeClr val="tx2">
              <a:lumMod val="90000"/>
              <a:lumOff val="10000"/>
            </a:schemeClr>
          </a:solidFill>
        </p:spPr>
        <p:txBody>
          <a:bodyPr/>
          <a:lstStyle/>
          <a:p>
            <a:r>
              <a:rPr lang="es-ES" dirty="0">
                <a:solidFill>
                  <a:schemeClr val="bg1"/>
                </a:solidFill>
              </a:rPr>
              <a:t>2025 General Service </a:t>
            </a:r>
            <a:r>
              <a:rPr lang="es-ES" dirty="0" err="1">
                <a:solidFill>
                  <a:schemeClr val="bg1"/>
                </a:solidFill>
              </a:rPr>
              <a:t>Conference</a:t>
            </a:r>
            <a:endParaRPr lang="en-US" dirty="0">
              <a:solidFill>
                <a:schemeClr val="bg1"/>
              </a:solidFill>
            </a:endParaRPr>
          </a:p>
        </p:txBody>
      </p:sp>
      <p:sp>
        <p:nvSpPr>
          <p:cNvPr id="3" name="Content Placeholder 2">
            <a:extLst>
              <a:ext uri="{FF2B5EF4-FFF2-40B4-BE49-F238E27FC236}">
                <a16:creationId xmlns:a16="http://schemas.microsoft.com/office/drawing/2014/main" id="{F3634457-566B-48C6-037F-F5B5BF4171D5}"/>
              </a:ext>
            </a:extLst>
          </p:cNvPr>
          <p:cNvSpPr>
            <a:spLocks noGrp="1"/>
          </p:cNvSpPr>
          <p:nvPr>
            <p:ph idx="1"/>
          </p:nvPr>
        </p:nvSpPr>
        <p:spPr>
          <a:xfrm>
            <a:off x="6519153" y="1978025"/>
            <a:ext cx="5257800" cy="4351338"/>
          </a:xfrm>
          <a:solidFill>
            <a:schemeClr val="bg2"/>
          </a:solidFill>
        </p:spPr>
        <p:txBody>
          <a:bodyPr/>
          <a:lstStyle/>
          <a:p>
            <a:r>
              <a:rPr lang="en-US" dirty="0"/>
              <a:t>It was recommended that: </a:t>
            </a:r>
          </a:p>
          <a:p>
            <a:pPr marL="0" indent="0">
              <a:buNone/>
            </a:pPr>
            <a:endParaRPr lang="en-US" dirty="0"/>
          </a:p>
          <a:p>
            <a:r>
              <a:rPr lang="en-US" dirty="0"/>
              <a:t>The development of a process within the trustees’ Literature Committee for receiving, assessing and forwarding proposed changes to the Plain Language Big Book to the Conference Committee on Literature.</a:t>
            </a:r>
          </a:p>
        </p:txBody>
      </p:sp>
      <p:sp>
        <p:nvSpPr>
          <p:cNvPr id="4" name="Content Placeholder 2">
            <a:extLst>
              <a:ext uri="{FF2B5EF4-FFF2-40B4-BE49-F238E27FC236}">
                <a16:creationId xmlns:a16="http://schemas.microsoft.com/office/drawing/2014/main" id="{6D97F685-35FB-FFD0-ED7D-A906D9E221AE}"/>
              </a:ext>
            </a:extLst>
          </p:cNvPr>
          <p:cNvSpPr txBox="1">
            <a:spLocks/>
          </p:cNvSpPr>
          <p:nvPr/>
        </p:nvSpPr>
        <p:spPr>
          <a:xfrm>
            <a:off x="990600" y="1978025"/>
            <a:ext cx="5257800" cy="4351338"/>
          </a:xfrm>
          <a:prstGeom prst="rect">
            <a:avLst/>
          </a:prstGeom>
          <a:solidFill>
            <a:schemeClr val="tx2">
              <a:lumMod val="10000"/>
              <a:lumOff val="90000"/>
            </a:schemeClr>
          </a:solidFill>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s-ES" dirty="0"/>
              <a:t>Se recomendó que:</a:t>
            </a:r>
          </a:p>
          <a:p>
            <a:pPr marL="0" indent="0">
              <a:buNone/>
            </a:pPr>
            <a:endParaRPr lang="es-ES" dirty="0"/>
          </a:p>
          <a:p>
            <a:r>
              <a:rPr lang="es-ES" dirty="0"/>
              <a:t>Se desarrolle un proceso dentro del comité de Literatura de los custodios para recibir, evaluar y remitir los cambios propuestos a El Libro Grande en lenguaje sencillo al comité de Literatura de la conferencia.</a:t>
            </a:r>
          </a:p>
        </p:txBody>
      </p:sp>
    </p:spTree>
    <p:extLst>
      <p:ext uri="{BB962C8B-B14F-4D97-AF65-F5344CB8AC3E}">
        <p14:creationId xmlns:p14="http://schemas.microsoft.com/office/powerpoint/2010/main" val="8638534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126E02-E9BC-316F-7D23-09865F40FE1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F541ECE-1FD2-C2A0-8EAB-48564EEB2A26}"/>
              </a:ext>
            </a:extLst>
          </p:cNvPr>
          <p:cNvSpPr>
            <a:spLocks noGrp="1"/>
          </p:cNvSpPr>
          <p:nvPr>
            <p:ph type="title"/>
          </p:nvPr>
        </p:nvSpPr>
        <p:spPr>
          <a:solidFill>
            <a:schemeClr val="tx2">
              <a:lumMod val="90000"/>
              <a:lumOff val="10000"/>
            </a:schemeClr>
          </a:solidFill>
        </p:spPr>
        <p:txBody>
          <a:bodyPr>
            <a:normAutofit/>
          </a:bodyPr>
          <a:lstStyle/>
          <a:p>
            <a:r>
              <a:rPr lang="es-ES" dirty="0" err="1">
                <a:solidFill>
                  <a:schemeClr val="bg1"/>
                </a:solidFill>
              </a:rPr>
              <a:t>January</a:t>
            </a:r>
            <a:r>
              <a:rPr lang="es-ES" dirty="0">
                <a:solidFill>
                  <a:schemeClr val="bg1"/>
                </a:solidFill>
              </a:rPr>
              <a:t> 2026 General Service </a:t>
            </a:r>
            <a:r>
              <a:rPr lang="es-ES" dirty="0" err="1">
                <a:solidFill>
                  <a:schemeClr val="bg1"/>
                </a:solidFill>
              </a:rPr>
              <a:t>Board</a:t>
            </a:r>
            <a:r>
              <a:rPr lang="es-ES" dirty="0">
                <a:solidFill>
                  <a:schemeClr val="bg1"/>
                </a:solidFill>
              </a:rPr>
              <a:t> Meeting</a:t>
            </a:r>
            <a:endParaRPr lang="en-US" dirty="0">
              <a:solidFill>
                <a:schemeClr val="bg1"/>
              </a:solidFill>
            </a:endParaRPr>
          </a:p>
        </p:txBody>
      </p:sp>
      <p:sp>
        <p:nvSpPr>
          <p:cNvPr id="3" name="Content Placeholder 2">
            <a:extLst>
              <a:ext uri="{FF2B5EF4-FFF2-40B4-BE49-F238E27FC236}">
                <a16:creationId xmlns:a16="http://schemas.microsoft.com/office/drawing/2014/main" id="{E1003534-BC28-AAA1-DB80-CED017CB5A2F}"/>
              </a:ext>
            </a:extLst>
          </p:cNvPr>
          <p:cNvSpPr>
            <a:spLocks noGrp="1"/>
          </p:cNvSpPr>
          <p:nvPr>
            <p:ph idx="1"/>
          </p:nvPr>
        </p:nvSpPr>
        <p:spPr>
          <a:xfrm>
            <a:off x="6519153" y="1978025"/>
            <a:ext cx="5257800" cy="4351338"/>
          </a:xfrm>
          <a:solidFill>
            <a:schemeClr val="bg2"/>
          </a:solidFill>
        </p:spPr>
        <p:txBody>
          <a:bodyPr anchor="ctr" anchorCtr="0"/>
          <a:lstStyle/>
          <a:p>
            <a:r>
              <a:rPr lang="en-US" dirty="0"/>
              <a:t>The committee reviewed a progress report on the development of a Plain Language Big Book amendment process and agreed to forward the report to the 2026 Conference Committee on Literature.</a:t>
            </a:r>
          </a:p>
        </p:txBody>
      </p:sp>
      <p:sp>
        <p:nvSpPr>
          <p:cNvPr id="4" name="Content Placeholder 2">
            <a:extLst>
              <a:ext uri="{FF2B5EF4-FFF2-40B4-BE49-F238E27FC236}">
                <a16:creationId xmlns:a16="http://schemas.microsoft.com/office/drawing/2014/main" id="{5EA0441D-C83A-A0D2-43DE-693B6469040E}"/>
              </a:ext>
            </a:extLst>
          </p:cNvPr>
          <p:cNvSpPr txBox="1">
            <a:spLocks/>
          </p:cNvSpPr>
          <p:nvPr/>
        </p:nvSpPr>
        <p:spPr>
          <a:xfrm>
            <a:off x="990600" y="1978025"/>
            <a:ext cx="5257800" cy="4351338"/>
          </a:xfrm>
          <a:prstGeom prst="rect">
            <a:avLst/>
          </a:prstGeom>
          <a:solidFill>
            <a:schemeClr val="tx2">
              <a:lumMod val="10000"/>
              <a:lumOff val="90000"/>
            </a:schemeClr>
          </a:solidFill>
        </p:spPr>
        <p:txBody>
          <a:bodyPr vert="horz" lIns="91440" tIns="45720" rIns="91440" bIns="45720" rtlCol="0" anchor="ctr" anchorCtr="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s-ES" dirty="0"/>
              <a:t>El comité revisó un informe de avance sobre el desarrollo de un proceso de enmienda de El Libro Grande en lenguaje sencillo y acordó remitir el informe al comité de Literatura de la conferencia de 2026.</a:t>
            </a:r>
          </a:p>
        </p:txBody>
      </p:sp>
    </p:spTree>
    <p:extLst>
      <p:ext uri="{BB962C8B-B14F-4D97-AF65-F5344CB8AC3E}">
        <p14:creationId xmlns:p14="http://schemas.microsoft.com/office/powerpoint/2010/main" val="16133261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B3FF53-06B2-178A-3217-B881A529FF3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AF7DEC3-9D4E-DEBD-7E08-B72D85840317}"/>
              </a:ext>
            </a:extLst>
          </p:cNvPr>
          <p:cNvSpPr>
            <a:spLocks noGrp="1"/>
          </p:cNvSpPr>
          <p:nvPr>
            <p:ph type="title"/>
          </p:nvPr>
        </p:nvSpPr>
        <p:spPr>
          <a:solidFill>
            <a:schemeClr val="tx2">
              <a:lumMod val="90000"/>
              <a:lumOff val="10000"/>
            </a:schemeClr>
          </a:solidFill>
        </p:spPr>
        <p:txBody>
          <a:bodyPr>
            <a:normAutofit/>
          </a:bodyPr>
          <a:lstStyle/>
          <a:p>
            <a:r>
              <a:rPr lang="en-US" dirty="0">
                <a:solidFill>
                  <a:schemeClr val="bg1"/>
                </a:solidFill>
              </a:rPr>
              <a:t>Six Key Actors</a:t>
            </a:r>
          </a:p>
        </p:txBody>
      </p:sp>
      <p:sp>
        <p:nvSpPr>
          <p:cNvPr id="3" name="Content Placeholder 2">
            <a:extLst>
              <a:ext uri="{FF2B5EF4-FFF2-40B4-BE49-F238E27FC236}">
                <a16:creationId xmlns:a16="http://schemas.microsoft.com/office/drawing/2014/main" id="{57E12BF7-BD98-19B0-6AE4-18F95D3E2A4A}"/>
              </a:ext>
            </a:extLst>
          </p:cNvPr>
          <p:cNvSpPr>
            <a:spLocks noGrp="1"/>
          </p:cNvSpPr>
          <p:nvPr>
            <p:ph idx="1"/>
          </p:nvPr>
        </p:nvSpPr>
        <p:spPr>
          <a:xfrm>
            <a:off x="6519153" y="1978025"/>
            <a:ext cx="5257800" cy="4351338"/>
          </a:xfrm>
          <a:solidFill>
            <a:schemeClr val="bg2"/>
          </a:solidFill>
        </p:spPr>
        <p:txBody>
          <a:bodyPr anchor="ctr" anchorCtr="1">
            <a:normAutofit/>
          </a:bodyPr>
          <a:lstStyle/>
          <a:p>
            <a:r>
              <a:rPr lang="en-US" dirty="0"/>
              <a:t>GSO Staff</a:t>
            </a:r>
          </a:p>
          <a:p>
            <a:r>
              <a:rPr lang="en-US" dirty="0"/>
              <a:t>Trustees’ Literature Committee</a:t>
            </a:r>
          </a:p>
          <a:p>
            <a:pPr lvl="1"/>
            <a:r>
              <a:rPr lang="en-US" dirty="0"/>
              <a:t>Plain Language Big Book Review Process Subcommittee</a:t>
            </a:r>
          </a:p>
          <a:p>
            <a:r>
              <a:rPr lang="en-US" dirty="0"/>
              <a:t>Publishing Department</a:t>
            </a:r>
          </a:p>
          <a:p>
            <a:r>
              <a:rPr lang="en-US" dirty="0"/>
              <a:t>Consultant (external writer)</a:t>
            </a:r>
          </a:p>
          <a:p>
            <a:r>
              <a:rPr lang="en-US" dirty="0"/>
              <a:t>Conference Committee on Literature</a:t>
            </a:r>
          </a:p>
        </p:txBody>
      </p:sp>
      <p:sp>
        <p:nvSpPr>
          <p:cNvPr id="4" name="Content Placeholder 2">
            <a:extLst>
              <a:ext uri="{FF2B5EF4-FFF2-40B4-BE49-F238E27FC236}">
                <a16:creationId xmlns:a16="http://schemas.microsoft.com/office/drawing/2014/main" id="{3767D4CE-8575-AEAD-97D3-B321B2AB0A30}"/>
              </a:ext>
            </a:extLst>
          </p:cNvPr>
          <p:cNvSpPr txBox="1">
            <a:spLocks/>
          </p:cNvSpPr>
          <p:nvPr/>
        </p:nvSpPr>
        <p:spPr>
          <a:xfrm>
            <a:off x="990600" y="1978025"/>
            <a:ext cx="5257800" cy="4351338"/>
          </a:xfrm>
          <a:prstGeom prst="rect">
            <a:avLst/>
          </a:prstGeom>
          <a:solidFill>
            <a:schemeClr val="tx2">
              <a:lumMod val="10000"/>
              <a:lumOff val="90000"/>
            </a:schemeClr>
          </a:solidFill>
        </p:spPr>
        <p:txBody>
          <a:bodyPr vert="horz" lIns="91440" tIns="45720" rIns="91440" bIns="45720" rtlCol="0">
            <a:normAutofit fontScale="925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s-ES" dirty="0"/>
              <a:t>Miembros del personal de la OSG</a:t>
            </a:r>
          </a:p>
          <a:p>
            <a:r>
              <a:rPr lang="es-ES" dirty="0"/>
              <a:t>Comité de Literatura de los custodios (CL Custodios)</a:t>
            </a:r>
          </a:p>
          <a:p>
            <a:r>
              <a:rPr lang="es-ES" dirty="0"/>
              <a:t>Subcomité del Proceso de Revisión de El Libro Grande en lenguaje sencillo (ELGLS)</a:t>
            </a:r>
          </a:p>
          <a:p>
            <a:r>
              <a:rPr lang="es-ES" dirty="0"/>
              <a:t>Departamento de Publicaciones </a:t>
            </a:r>
          </a:p>
          <a:p>
            <a:r>
              <a:rPr lang="es-ES" dirty="0"/>
              <a:t>Consultor (escritor externo)</a:t>
            </a:r>
          </a:p>
          <a:p>
            <a:r>
              <a:rPr lang="es-ES" dirty="0"/>
              <a:t>Comité de Literatura de la conferencia (CL Conferencia)</a:t>
            </a:r>
          </a:p>
        </p:txBody>
      </p:sp>
    </p:spTree>
    <p:extLst>
      <p:ext uri="{BB962C8B-B14F-4D97-AF65-F5344CB8AC3E}">
        <p14:creationId xmlns:p14="http://schemas.microsoft.com/office/powerpoint/2010/main" val="35806872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58CD3B-4F81-A4AC-D64D-51BC4CD7796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475C559-F476-3AA8-1FAF-B3E3C80126FF}"/>
              </a:ext>
            </a:extLst>
          </p:cNvPr>
          <p:cNvSpPr>
            <a:spLocks noGrp="1"/>
          </p:cNvSpPr>
          <p:nvPr>
            <p:ph type="title"/>
          </p:nvPr>
        </p:nvSpPr>
        <p:spPr>
          <a:solidFill>
            <a:schemeClr val="tx2">
              <a:lumMod val="90000"/>
              <a:lumOff val="10000"/>
            </a:schemeClr>
          </a:solidFill>
        </p:spPr>
        <p:txBody>
          <a:bodyPr>
            <a:normAutofit/>
          </a:bodyPr>
          <a:lstStyle/>
          <a:p>
            <a:r>
              <a:rPr lang="en-US" dirty="0">
                <a:solidFill>
                  <a:schemeClr val="bg1"/>
                </a:solidFill>
              </a:rPr>
              <a:t>Editorial Changes (grammar, punctuation)</a:t>
            </a:r>
          </a:p>
        </p:txBody>
      </p:sp>
      <p:sp>
        <p:nvSpPr>
          <p:cNvPr id="3" name="Content Placeholder 2">
            <a:extLst>
              <a:ext uri="{FF2B5EF4-FFF2-40B4-BE49-F238E27FC236}">
                <a16:creationId xmlns:a16="http://schemas.microsoft.com/office/drawing/2014/main" id="{B3DE9B34-846B-134E-5ACA-190B605F1AA9}"/>
              </a:ext>
            </a:extLst>
          </p:cNvPr>
          <p:cNvSpPr>
            <a:spLocks noGrp="1"/>
          </p:cNvSpPr>
          <p:nvPr>
            <p:ph idx="1"/>
          </p:nvPr>
        </p:nvSpPr>
        <p:spPr>
          <a:xfrm>
            <a:off x="6519153" y="1978025"/>
            <a:ext cx="5257800" cy="4351338"/>
          </a:xfrm>
          <a:solidFill>
            <a:schemeClr val="bg2"/>
          </a:solidFill>
        </p:spPr>
        <p:txBody>
          <a:bodyPr>
            <a:normAutofit lnSpcReduction="10000"/>
          </a:bodyPr>
          <a:lstStyle/>
          <a:p>
            <a:pPr marL="0" indent="0">
              <a:buNone/>
            </a:pPr>
            <a:r>
              <a:rPr lang="en-US" dirty="0"/>
              <a:t>The trustees’ Literature Committee may identify PAIs that suggest changes which are editorial in nature. </a:t>
            </a:r>
          </a:p>
          <a:p>
            <a:pPr marL="0" indent="0">
              <a:buNone/>
            </a:pPr>
            <a:r>
              <a:rPr lang="en-US" dirty="0"/>
              <a:t>These may be forwarded directly to the Publishing Department, which would have the responsibility of making editorial changes and forwarding them back to the trustees’ Literature Committee.</a:t>
            </a:r>
          </a:p>
        </p:txBody>
      </p:sp>
      <p:sp>
        <p:nvSpPr>
          <p:cNvPr id="4" name="Content Placeholder 2">
            <a:extLst>
              <a:ext uri="{FF2B5EF4-FFF2-40B4-BE49-F238E27FC236}">
                <a16:creationId xmlns:a16="http://schemas.microsoft.com/office/drawing/2014/main" id="{579A7209-712C-1F38-01C8-9E803A46D23F}"/>
              </a:ext>
            </a:extLst>
          </p:cNvPr>
          <p:cNvSpPr txBox="1">
            <a:spLocks/>
          </p:cNvSpPr>
          <p:nvPr/>
        </p:nvSpPr>
        <p:spPr>
          <a:xfrm>
            <a:off x="990600" y="1978025"/>
            <a:ext cx="5257800" cy="4351338"/>
          </a:xfrm>
          <a:prstGeom prst="rect">
            <a:avLst/>
          </a:prstGeom>
          <a:solidFill>
            <a:schemeClr val="tx2">
              <a:lumMod val="10000"/>
              <a:lumOff val="90000"/>
            </a:schemeClr>
          </a:solidFill>
        </p:spPr>
        <p:txBody>
          <a:bodyPr vert="horz" lIns="91440" tIns="45720" rIns="91440" bIns="45720" rtlCol="0">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s-ES" dirty="0"/>
              <a:t>El comité de Literatura de los custodios puede identificar puntos de agenda propuestos que sugieran cambios que son de tipo editorial. </a:t>
            </a:r>
          </a:p>
          <a:p>
            <a:pPr marL="0" indent="0">
              <a:buNone/>
            </a:pPr>
            <a:r>
              <a:rPr lang="es-ES" dirty="0"/>
              <a:t>Estos pueden ser enviados directamente al departamento de Publicaciones, que tendría la responsabilidad de hacer los cambios editoriales y de remitirlos al comité de Literatura de los custodios.</a:t>
            </a:r>
          </a:p>
        </p:txBody>
      </p:sp>
    </p:spTree>
    <p:extLst>
      <p:ext uri="{BB962C8B-B14F-4D97-AF65-F5344CB8AC3E}">
        <p14:creationId xmlns:p14="http://schemas.microsoft.com/office/powerpoint/2010/main" val="9315706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a:extLst>
              <a:ext uri="{FF2B5EF4-FFF2-40B4-BE49-F238E27FC236}">
                <a16:creationId xmlns:a16="http://schemas.microsoft.com/office/drawing/2014/main" id="{C8FA0B5B-719B-893E-F786-6A81BFFE58BD}"/>
              </a:ext>
            </a:extLst>
          </p:cNvPr>
          <p:cNvGraphicFramePr>
            <a:graphicFrameLocks noGrp="1"/>
          </p:cNvGraphicFramePr>
          <p:nvPr>
            <p:ph idx="1"/>
            <p:extLst>
              <p:ext uri="{D42A27DB-BD31-4B8C-83A1-F6EECF244321}">
                <p14:modId xmlns:p14="http://schemas.microsoft.com/office/powerpoint/2010/main" val="4025269003"/>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Title 1">
            <a:extLst>
              <a:ext uri="{FF2B5EF4-FFF2-40B4-BE49-F238E27FC236}">
                <a16:creationId xmlns:a16="http://schemas.microsoft.com/office/drawing/2014/main" id="{C244EC6B-6B6E-B67F-666F-8DBB29246016}"/>
              </a:ext>
            </a:extLst>
          </p:cNvPr>
          <p:cNvSpPr>
            <a:spLocks noGrp="1"/>
          </p:cNvSpPr>
          <p:nvPr>
            <p:ph type="title"/>
          </p:nvPr>
        </p:nvSpPr>
        <p:spPr>
          <a:xfrm>
            <a:off x="838200" y="365125"/>
            <a:ext cx="10515600" cy="1325563"/>
          </a:xfrm>
          <a:solidFill>
            <a:schemeClr val="tx2">
              <a:lumMod val="90000"/>
              <a:lumOff val="10000"/>
            </a:schemeClr>
          </a:solidFill>
        </p:spPr>
        <p:txBody>
          <a:bodyPr>
            <a:normAutofit/>
          </a:bodyPr>
          <a:lstStyle/>
          <a:p>
            <a:r>
              <a:rPr lang="en-US" dirty="0">
                <a:solidFill>
                  <a:schemeClr val="bg1"/>
                </a:solidFill>
              </a:rPr>
              <a:t>Editorial Changes (grammar, punctuation)</a:t>
            </a:r>
          </a:p>
        </p:txBody>
      </p:sp>
    </p:spTree>
    <p:extLst>
      <p:ext uri="{BB962C8B-B14F-4D97-AF65-F5344CB8AC3E}">
        <p14:creationId xmlns:p14="http://schemas.microsoft.com/office/powerpoint/2010/main" val="18702582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93BEAB-1383-DAC1-EF19-CC9257F2362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9DF2ABC-CCC1-6617-5A8F-C5BB4A192C0D}"/>
              </a:ext>
            </a:extLst>
          </p:cNvPr>
          <p:cNvSpPr>
            <a:spLocks noGrp="1"/>
          </p:cNvSpPr>
          <p:nvPr>
            <p:ph type="title"/>
          </p:nvPr>
        </p:nvSpPr>
        <p:spPr>
          <a:solidFill>
            <a:schemeClr val="tx2">
              <a:lumMod val="90000"/>
              <a:lumOff val="10000"/>
            </a:schemeClr>
          </a:solidFill>
        </p:spPr>
        <p:txBody>
          <a:bodyPr>
            <a:normAutofit/>
          </a:bodyPr>
          <a:lstStyle/>
          <a:p>
            <a:r>
              <a:rPr lang="en-US" dirty="0">
                <a:solidFill>
                  <a:schemeClr val="bg1"/>
                </a:solidFill>
              </a:rPr>
              <a:t>Substantive Changes</a:t>
            </a:r>
          </a:p>
        </p:txBody>
      </p:sp>
      <p:sp>
        <p:nvSpPr>
          <p:cNvPr id="3" name="Content Placeholder 2">
            <a:extLst>
              <a:ext uri="{FF2B5EF4-FFF2-40B4-BE49-F238E27FC236}">
                <a16:creationId xmlns:a16="http://schemas.microsoft.com/office/drawing/2014/main" id="{046091CF-BD56-D859-8732-B1F13AB20B46}"/>
              </a:ext>
            </a:extLst>
          </p:cNvPr>
          <p:cNvSpPr>
            <a:spLocks noGrp="1"/>
          </p:cNvSpPr>
          <p:nvPr>
            <p:ph idx="1"/>
          </p:nvPr>
        </p:nvSpPr>
        <p:spPr>
          <a:xfrm>
            <a:off x="6519153" y="1978025"/>
            <a:ext cx="5257800" cy="4351338"/>
          </a:xfrm>
          <a:solidFill>
            <a:schemeClr val="bg2"/>
          </a:solidFill>
        </p:spPr>
        <p:txBody>
          <a:bodyPr>
            <a:normAutofit lnSpcReduction="10000"/>
          </a:bodyPr>
          <a:lstStyle/>
          <a:p>
            <a:pPr marL="0" indent="0">
              <a:buNone/>
            </a:pPr>
            <a:r>
              <a:rPr lang="en-US" dirty="0"/>
              <a:t>The trustees’ Literature Committee may identify PAIs that suggest substantive changes to the PLBB. </a:t>
            </a:r>
          </a:p>
          <a:p>
            <a:pPr marL="0" indent="0">
              <a:buNone/>
            </a:pPr>
            <a:r>
              <a:rPr lang="en-US" dirty="0"/>
              <a:t>These would be forwarded to the Plain Language Big Book Review Process Subcommittee to evaluate whether to recommend that the proposed substantive change be forwarded to Conference.</a:t>
            </a:r>
          </a:p>
        </p:txBody>
      </p:sp>
      <p:sp>
        <p:nvSpPr>
          <p:cNvPr id="4" name="Content Placeholder 2">
            <a:extLst>
              <a:ext uri="{FF2B5EF4-FFF2-40B4-BE49-F238E27FC236}">
                <a16:creationId xmlns:a16="http://schemas.microsoft.com/office/drawing/2014/main" id="{CB2C25E2-F79D-1B8C-9DD8-CC0A9E342CB7}"/>
              </a:ext>
            </a:extLst>
          </p:cNvPr>
          <p:cNvSpPr txBox="1">
            <a:spLocks/>
          </p:cNvSpPr>
          <p:nvPr/>
        </p:nvSpPr>
        <p:spPr>
          <a:xfrm>
            <a:off x="990600" y="1978025"/>
            <a:ext cx="5257800" cy="4351338"/>
          </a:xfrm>
          <a:prstGeom prst="rect">
            <a:avLst/>
          </a:prstGeom>
          <a:solidFill>
            <a:schemeClr val="tx2">
              <a:lumMod val="10000"/>
              <a:lumOff val="90000"/>
            </a:schemeClr>
          </a:solidFill>
        </p:spPr>
        <p:txBody>
          <a:bodyPr vert="horz" lIns="91440" tIns="45720" rIns="91440" bIns="45720" rtlCol="0">
            <a:normAutofit fontScale="92500"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s-ES" dirty="0"/>
              <a:t>El comité de Literatura de los custodios puede identificar puntos de agenda propuestos [</a:t>
            </a:r>
            <a:r>
              <a:rPr lang="es-ES" dirty="0" err="1"/>
              <a:t>PAPs</a:t>
            </a:r>
            <a:r>
              <a:rPr lang="es-ES" dirty="0"/>
              <a:t>] que sugieran cambios sustanciales al Libro Grande en lenguaje sencillo. </a:t>
            </a:r>
          </a:p>
          <a:p>
            <a:pPr marL="0" indent="0">
              <a:buNone/>
            </a:pPr>
            <a:r>
              <a:rPr lang="es-ES" dirty="0"/>
              <a:t>Tales cambios se remitirían al subcomité del Proceso de Revisión de El Libro Grande en lenguaje sencillo, para que ellos evalúen si recomendar que el cambio sustancial en </a:t>
            </a:r>
            <a:r>
              <a:rPr lang="es-ES" dirty="0" err="1"/>
              <a:t>custión</a:t>
            </a:r>
            <a:r>
              <a:rPr lang="es-ES" dirty="0"/>
              <a:t> sea enviado a la conferencia.</a:t>
            </a:r>
          </a:p>
        </p:txBody>
      </p:sp>
    </p:spTree>
    <p:extLst>
      <p:ext uri="{BB962C8B-B14F-4D97-AF65-F5344CB8AC3E}">
        <p14:creationId xmlns:p14="http://schemas.microsoft.com/office/powerpoint/2010/main" val="33395055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956923-DF6F-793F-EE09-136D389BAB63}"/>
            </a:ext>
          </a:extLst>
        </p:cNvPr>
        <p:cNvGrpSpPr/>
        <p:nvPr/>
      </p:nvGrpSpPr>
      <p:grpSpPr>
        <a:xfrm>
          <a:off x="0" y="0"/>
          <a:ext cx="0" cy="0"/>
          <a:chOff x="0" y="0"/>
          <a:chExt cx="0" cy="0"/>
        </a:xfrm>
      </p:grpSpPr>
      <p:graphicFrame>
        <p:nvGraphicFramePr>
          <p:cNvPr id="5" name="Content Placeholder 4">
            <a:extLst>
              <a:ext uri="{FF2B5EF4-FFF2-40B4-BE49-F238E27FC236}">
                <a16:creationId xmlns:a16="http://schemas.microsoft.com/office/drawing/2014/main" id="{66F3FB41-6324-6EBB-E90A-118199DB3CA7}"/>
              </a:ext>
            </a:extLst>
          </p:cNvPr>
          <p:cNvGraphicFramePr>
            <a:graphicFrameLocks noGrp="1"/>
          </p:cNvGraphicFramePr>
          <p:nvPr>
            <p:ph idx="1"/>
            <p:extLst>
              <p:ext uri="{D42A27DB-BD31-4B8C-83A1-F6EECF244321}">
                <p14:modId xmlns:p14="http://schemas.microsoft.com/office/powerpoint/2010/main" val="2770164536"/>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Title 1">
            <a:extLst>
              <a:ext uri="{FF2B5EF4-FFF2-40B4-BE49-F238E27FC236}">
                <a16:creationId xmlns:a16="http://schemas.microsoft.com/office/drawing/2014/main" id="{E56B2F80-A191-31C0-D3AD-E0040472AAE2}"/>
              </a:ext>
            </a:extLst>
          </p:cNvPr>
          <p:cNvSpPr>
            <a:spLocks noGrp="1"/>
          </p:cNvSpPr>
          <p:nvPr>
            <p:ph type="title"/>
          </p:nvPr>
        </p:nvSpPr>
        <p:spPr>
          <a:xfrm>
            <a:off x="838200" y="365125"/>
            <a:ext cx="10515600" cy="1325563"/>
          </a:xfrm>
          <a:solidFill>
            <a:schemeClr val="tx2">
              <a:lumMod val="90000"/>
              <a:lumOff val="10000"/>
            </a:schemeClr>
          </a:solidFill>
        </p:spPr>
        <p:txBody>
          <a:bodyPr>
            <a:normAutofit/>
          </a:bodyPr>
          <a:lstStyle/>
          <a:p>
            <a:r>
              <a:rPr lang="en-US" dirty="0">
                <a:solidFill>
                  <a:schemeClr val="bg1"/>
                </a:solidFill>
              </a:rPr>
              <a:t>Substantive Changes</a:t>
            </a:r>
          </a:p>
        </p:txBody>
      </p:sp>
      <p:sp>
        <p:nvSpPr>
          <p:cNvPr id="2" name="TextBox 1">
            <a:extLst>
              <a:ext uri="{FF2B5EF4-FFF2-40B4-BE49-F238E27FC236}">
                <a16:creationId xmlns:a16="http://schemas.microsoft.com/office/drawing/2014/main" id="{E2E9777D-E580-7337-9C10-E94BCB02DC46}"/>
              </a:ext>
            </a:extLst>
          </p:cNvPr>
          <p:cNvSpPr txBox="1"/>
          <p:nvPr/>
        </p:nvSpPr>
        <p:spPr>
          <a:xfrm>
            <a:off x="6912077" y="1927123"/>
            <a:ext cx="2202426" cy="369332"/>
          </a:xfrm>
          <a:prstGeom prst="rect">
            <a:avLst/>
          </a:prstGeom>
          <a:solidFill>
            <a:schemeClr val="tx2">
              <a:lumMod val="90000"/>
              <a:lumOff val="10000"/>
            </a:schemeClr>
          </a:solidFill>
        </p:spPr>
        <p:txBody>
          <a:bodyPr wrap="square" rtlCol="0">
            <a:spAutoFit/>
          </a:bodyPr>
          <a:lstStyle/>
          <a:p>
            <a:pPr algn="ctr"/>
            <a:r>
              <a:rPr lang="en-US" b="1" dirty="0">
                <a:solidFill>
                  <a:schemeClr val="bg1"/>
                </a:solidFill>
              </a:rPr>
              <a:t>Consultant</a:t>
            </a:r>
          </a:p>
        </p:txBody>
      </p:sp>
      <p:cxnSp>
        <p:nvCxnSpPr>
          <p:cNvPr id="6" name="Straight Connector 5">
            <a:extLst>
              <a:ext uri="{FF2B5EF4-FFF2-40B4-BE49-F238E27FC236}">
                <a16:creationId xmlns:a16="http://schemas.microsoft.com/office/drawing/2014/main" id="{619FFC24-D2E2-0384-CB52-35A2E6AF033C}"/>
              </a:ext>
            </a:extLst>
          </p:cNvPr>
          <p:cNvCxnSpPr>
            <a:cxnSpLocks/>
          </p:cNvCxnSpPr>
          <p:nvPr/>
        </p:nvCxnSpPr>
        <p:spPr>
          <a:xfrm flipV="1">
            <a:off x="6324600" y="2369574"/>
            <a:ext cx="1275735" cy="757084"/>
          </a:xfrm>
          <a:prstGeom prst="line">
            <a:avLst/>
          </a:prstGeom>
          <a:ln>
            <a:solidFill>
              <a:schemeClr val="tx2">
                <a:lumMod val="90000"/>
                <a:lumOff val="10000"/>
              </a:schemeClr>
            </a:solidFill>
            <a:prstDash val="sysDash"/>
            <a:headEnd type="arrow" w="med" len="med"/>
            <a:tailEnd type="arrow" w="med" len="med"/>
          </a:ln>
        </p:spPr>
        <p:style>
          <a:lnRef idx="2">
            <a:schemeClr val="accent1"/>
          </a:lnRef>
          <a:fillRef idx="0">
            <a:schemeClr val="accent1"/>
          </a:fillRef>
          <a:effectRef idx="1">
            <a:schemeClr val="accent1"/>
          </a:effectRef>
          <a:fontRef idx="minor">
            <a:schemeClr val="tx1"/>
          </a:fontRef>
        </p:style>
      </p:cxnSp>
      <p:cxnSp>
        <p:nvCxnSpPr>
          <p:cNvPr id="7" name="Straight Connector 6">
            <a:extLst>
              <a:ext uri="{FF2B5EF4-FFF2-40B4-BE49-F238E27FC236}">
                <a16:creationId xmlns:a16="http://schemas.microsoft.com/office/drawing/2014/main" id="{DBB2CD0A-43A0-B8D8-6E05-29DD34808E6F}"/>
              </a:ext>
            </a:extLst>
          </p:cNvPr>
          <p:cNvCxnSpPr>
            <a:cxnSpLocks/>
          </p:cNvCxnSpPr>
          <p:nvPr/>
        </p:nvCxnSpPr>
        <p:spPr>
          <a:xfrm>
            <a:off x="8563897" y="2369574"/>
            <a:ext cx="1376516" cy="757084"/>
          </a:xfrm>
          <a:prstGeom prst="line">
            <a:avLst/>
          </a:prstGeom>
          <a:ln>
            <a:solidFill>
              <a:schemeClr val="tx2">
                <a:lumMod val="90000"/>
                <a:lumOff val="10000"/>
              </a:schemeClr>
            </a:solidFill>
            <a:prstDash val="sysDash"/>
            <a:headEnd type="arrow" w="med" len="med"/>
            <a:tailEnd type="arrow" w="med" len="med"/>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86141330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92</TotalTime>
  <Words>2336</Words>
  <Application>Microsoft Office PowerPoint</Application>
  <PresentationFormat>Widescreen</PresentationFormat>
  <Paragraphs>170</Paragraphs>
  <Slides>26</Slides>
  <Notes>2</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26</vt:i4>
      </vt:variant>
    </vt:vector>
  </HeadingPairs>
  <TitlesOfParts>
    <vt:vector size="31" baseType="lpstr">
      <vt:lpstr>Aptos</vt:lpstr>
      <vt:lpstr>Aptos Display</vt:lpstr>
      <vt:lpstr>Arial</vt:lpstr>
      <vt:lpstr>Office Theme</vt:lpstr>
      <vt:lpstr>1_Office Theme</vt:lpstr>
      <vt:lpstr>Plain Language Big Book PAI Process</vt:lpstr>
      <vt:lpstr>2025 General Service Conference</vt:lpstr>
      <vt:lpstr>2025 General Service Conference</vt:lpstr>
      <vt:lpstr>January 2026 General Service Board Meeting</vt:lpstr>
      <vt:lpstr>Six Key Actors</vt:lpstr>
      <vt:lpstr>Editorial Changes (grammar, punctuation)</vt:lpstr>
      <vt:lpstr>Editorial Changes (grammar, punctuation)</vt:lpstr>
      <vt:lpstr>Substantive Changes</vt:lpstr>
      <vt:lpstr>Substantive Changes</vt:lpstr>
      <vt:lpstr>Cuarta Edición del Libro Grande en Español/ Fourth Edition of the Big Book in Spanish</vt:lpstr>
      <vt:lpstr>Acción recomendable de la conferencia de 2021</vt:lpstr>
      <vt:lpstr>Cuarta edición del libro Alcohólicos Anónimos en español</vt:lpstr>
      <vt:lpstr>Cuarta edición del libro Alcohólicos Anónimos en español</vt:lpstr>
      <vt:lpstr>Fifth Edition of the Big Book</vt:lpstr>
      <vt:lpstr>2021 General Service Conference</vt:lpstr>
      <vt:lpstr>Fifth Edition Subcommittee</vt:lpstr>
      <vt:lpstr>Story Submissions &amp; Review</vt:lpstr>
      <vt:lpstr>Story Submissions &amp; Review</vt:lpstr>
      <vt:lpstr>2025 General Service Conference</vt:lpstr>
      <vt:lpstr>Story Submissions &amp; Review</vt:lpstr>
      <vt:lpstr>Story Submissions &amp; Review</vt:lpstr>
      <vt:lpstr>Stories that have been Kept</vt:lpstr>
      <vt:lpstr>Stories that were NOT Kept</vt:lpstr>
      <vt:lpstr>Changes to Appendix III &amp; Appendix V</vt:lpstr>
      <vt:lpstr>Fifth Edition Draft—Approval Process</vt:lpstr>
      <vt:lpstr>Possible Covers for the Fifth Edition</vt:lpstr>
    </vt:vector>
  </TitlesOfParts>
  <Company>U.S. Marshals Service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McPherson, Lori (USMS)</dc:creator>
  <cp:lastModifiedBy>McPherson, Lori (USMS)</cp:lastModifiedBy>
  <cp:revision>6</cp:revision>
  <dcterms:created xsi:type="dcterms:W3CDTF">2026-03-27T15:14:00Z</dcterms:created>
  <dcterms:modified xsi:type="dcterms:W3CDTF">2026-04-16T18:17:58Z</dcterms:modified>
</cp:coreProperties>
</file>